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9"/>
  </p:notesMasterIdLst>
  <p:handoutMasterIdLst>
    <p:handoutMasterId r:id="rId10"/>
  </p:handoutMasterIdLst>
  <p:sldIdLst>
    <p:sldId id="293" r:id="rId4"/>
    <p:sldId id="294" r:id="rId5"/>
    <p:sldId id="295" r:id="rId6"/>
    <p:sldId id="284" r:id="rId7"/>
    <p:sldId id="290" r:id="rId8"/>
  </p:sldIdLst>
  <p:sldSz cx="12192000" cy="68580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微软雅黑" panose="020B0503020204020204" charset="-122"/>
        <a:cs typeface="微软雅黑" panose="020B0503020204020204" charset="-122"/>
      </a:defRPr>
    </a:lvl1pPr>
    <a:lvl2pPr marL="457200" algn="l" rtl="0" eaLnBrk="0" fontAlgn="base" hangingPunct="0">
      <a:spcBef>
        <a:spcPct val="0"/>
      </a:spcBef>
      <a:spcAft>
        <a:spcPct val="0"/>
      </a:spcAft>
      <a:defRPr kern="1200">
        <a:solidFill>
          <a:schemeClr val="tx1"/>
        </a:solidFill>
        <a:latin typeface="Calibri" panose="020F0502020204030204" charset="0"/>
        <a:ea typeface="微软雅黑" panose="020B0503020204020204" charset="-122"/>
        <a:cs typeface="微软雅黑" panose="020B0503020204020204" charset="-122"/>
      </a:defRPr>
    </a:lvl2pPr>
    <a:lvl3pPr marL="914400" algn="l" rtl="0" eaLnBrk="0" fontAlgn="base" hangingPunct="0">
      <a:spcBef>
        <a:spcPct val="0"/>
      </a:spcBef>
      <a:spcAft>
        <a:spcPct val="0"/>
      </a:spcAft>
      <a:defRPr kern="1200">
        <a:solidFill>
          <a:schemeClr val="tx1"/>
        </a:solidFill>
        <a:latin typeface="Calibri" panose="020F0502020204030204" charset="0"/>
        <a:ea typeface="微软雅黑" panose="020B0503020204020204" charset="-122"/>
        <a:cs typeface="微软雅黑" panose="020B0503020204020204" charset="-122"/>
      </a:defRPr>
    </a:lvl3pPr>
    <a:lvl4pPr marL="1371600" algn="l" rtl="0" eaLnBrk="0" fontAlgn="base" hangingPunct="0">
      <a:spcBef>
        <a:spcPct val="0"/>
      </a:spcBef>
      <a:spcAft>
        <a:spcPct val="0"/>
      </a:spcAft>
      <a:defRPr kern="1200">
        <a:solidFill>
          <a:schemeClr val="tx1"/>
        </a:solidFill>
        <a:latin typeface="Calibri" panose="020F0502020204030204" charset="0"/>
        <a:ea typeface="微软雅黑" panose="020B0503020204020204" charset="-122"/>
        <a:cs typeface="微软雅黑" panose="020B0503020204020204" charset="-122"/>
      </a:defRPr>
    </a:lvl4pPr>
    <a:lvl5pPr marL="1828800" algn="l" rtl="0" eaLnBrk="0" fontAlgn="base" hangingPunct="0">
      <a:spcBef>
        <a:spcPct val="0"/>
      </a:spcBef>
      <a:spcAft>
        <a:spcPct val="0"/>
      </a:spcAft>
      <a:defRPr kern="1200">
        <a:solidFill>
          <a:schemeClr val="tx1"/>
        </a:solidFill>
        <a:latin typeface="Calibri" panose="020F0502020204030204" charset="0"/>
        <a:ea typeface="微软雅黑" panose="020B0503020204020204" charset="-122"/>
        <a:cs typeface="微软雅黑" panose="020B0503020204020204" charset="-122"/>
      </a:defRPr>
    </a:lvl5pPr>
    <a:lvl6pPr marL="2286000" algn="l" defTabSz="914400" rtl="0" eaLnBrk="1" latinLnBrk="0" hangingPunct="1">
      <a:defRPr kern="1200">
        <a:solidFill>
          <a:schemeClr val="tx1"/>
        </a:solidFill>
        <a:latin typeface="Calibri" panose="020F0502020204030204" charset="0"/>
        <a:ea typeface="微软雅黑" panose="020B0503020204020204" charset="-122"/>
        <a:cs typeface="微软雅黑" panose="020B0503020204020204" charset="-122"/>
      </a:defRPr>
    </a:lvl6pPr>
    <a:lvl7pPr marL="2743200" algn="l" defTabSz="914400" rtl="0" eaLnBrk="1" latinLnBrk="0" hangingPunct="1">
      <a:defRPr kern="1200">
        <a:solidFill>
          <a:schemeClr val="tx1"/>
        </a:solidFill>
        <a:latin typeface="Calibri" panose="020F0502020204030204" charset="0"/>
        <a:ea typeface="微软雅黑" panose="020B0503020204020204" charset="-122"/>
        <a:cs typeface="微软雅黑" panose="020B0503020204020204" charset="-122"/>
      </a:defRPr>
    </a:lvl7pPr>
    <a:lvl8pPr marL="3200400" algn="l" defTabSz="914400" rtl="0" eaLnBrk="1" latinLnBrk="0" hangingPunct="1">
      <a:defRPr kern="1200">
        <a:solidFill>
          <a:schemeClr val="tx1"/>
        </a:solidFill>
        <a:latin typeface="Calibri" panose="020F0502020204030204" charset="0"/>
        <a:ea typeface="微软雅黑" panose="020B0503020204020204" charset="-122"/>
        <a:cs typeface="微软雅黑" panose="020B0503020204020204" charset="-122"/>
      </a:defRPr>
    </a:lvl8pPr>
    <a:lvl9pPr marL="3657600" algn="l" defTabSz="914400" rtl="0" eaLnBrk="1" latinLnBrk="0" hangingPunct="1">
      <a:defRPr kern="1200">
        <a:solidFill>
          <a:schemeClr val="tx1"/>
        </a:solidFill>
        <a:latin typeface="Calibri" panose="020F0502020204030204" charset="0"/>
        <a:ea typeface="微软雅黑" panose="020B0503020204020204" charset="-122"/>
        <a:cs typeface="微软雅黑" panose="020B0503020204020204" charset="-122"/>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A59A7"/>
    <a:srgbClr val="BD92DE"/>
    <a:srgbClr val="FF0D3A"/>
    <a:srgbClr val="F89002"/>
    <a:srgbClr val="F61E1E"/>
    <a:srgbClr val="FE0000"/>
    <a:srgbClr val="EC140A"/>
    <a:srgbClr val="EF5B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742" autoAdjust="0"/>
    <p:restoredTop sz="94660"/>
  </p:normalViewPr>
  <p:slideViewPr>
    <p:cSldViewPr snapToGrid="0">
      <p:cViewPr>
        <p:scale>
          <a:sx n="90" d="100"/>
          <a:sy n="90" d="100"/>
        </p:scale>
        <p:origin x="384" y="1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4" Type="http://schemas.openxmlformats.org/officeDocument/2006/relationships/commentAuthors" Target="commentAuthors.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handoutMaster" Target="handoutMasters/handout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79" name=""/>
        <p:cNvGrpSpPr/>
        <p:nvPr/>
      </p:nvGrpSpPr>
      <p:grpSpPr>
        <a:xfrm>
          <a:off x="0" y="0"/>
          <a:ext cx="0" cy="0"/>
          <a:chOff x="0" y="0"/>
          <a:chExt cx="0" cy="0"/>
        </a:xfrm>
      </p:grpSpPr>
      <p:sp>
        <p:nvSpPr>
          <p:cNvPr id="1048703"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kumimoji="1" sz="1200">
                <a:latin typeface="+mn-lt"/>
                <a:ea typeface="+mn-ea"/>
                <a:cs typeface="+mn-cs"/>
              </a:defRPr>
            </a:lvl1pPr>
          </a:lstStyle>
          <a:p>
            <a:endParaRPr lang="zh-CN" altLang="en-US"/>
          </a:p>
        </p:txBody>
      </p:sp>
      <p:sp>
        <p:nvSpPr>
          <p:cNvPr id="1048704"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kumimoji="1" sz="1200" smtClean="0">
                <a:latin typeface="+mn-lt"/>
                <a:ea typeface="+mn-ea"/>
                <a:cs typeface="+mn-cs"/>
              </a:defRPr>
            </a:lvl1pPr>
          </a:lstStyle>
          <a:p>
            <a:fld id="{AD1A3342-1BC5-AE4F-B5B3-87F9054949E6}" type="datetimeFigureOut">
              <a:rPr lang="zh-CN" altLang="en-US"/>
            </a:fld>
            <a:endParaRPr lang="zh-CN" altLang="en-US"/>
          </a:p>
        </p:txBody>
      </p:sp>
      <p:sp>
        <p:nvSpPr>
          <p:cNvPr id="1048705"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kumimoji="1" sz="1200">
                <a:latin typeface="+mn-lt"/>
                <a:ea typeface="+mn-ea"/>
                <a:cs typeface="+mn-cs"/>
              </a:defRPr>
            </a:lvl1pPr>
          </a:lstStyle>
          <a:p>
            <a:endParaRPr lang="zh-CN" altLang="en-US"/>
          </a:p>
        </p:txBody>
      </p:sp>
      <p:sp>
        <p:nvSpPr>
          <p:cNvPr id="1048706"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kumimoji="1" sz="1200" smtClean="0">
                <a:latin typeface="+mn-lt"/>
                <a:ea typeface="+mn-ea"/>
                <a:cs typeface="+mn-cs"/>
              </a:defRPr>
            </a:lvl1pPr>
          </a:lstStyle>
          <a:p>
            <a:fld id="{010DB186-9E97-DB45-ADAF-7A3034A7137B}"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78" name=""/>
        <p:cNvGrpSpPr/>
        <p:nvPr/>
      </p:nvGrpSpPr>
      <p:grpSpPr>
        <a:xfrm>
          <a:off x="0" y="0"/>
          <a:ext cx="0" cy="0"/>
          <a:chOff x="0" y="0"/>
          <a:chExt cx="0" cy="0"/>
        </a:xfrm>
      </p:grpSpPr>
      <p:sp>
        <p:nvSpPr>
          <p:cNvPr id="1048697"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endParaRPr lang="zh-CN" altLang="en-US"/>
          </a:p>
        </p:txBody>
      </p:sp>
      <p:sp>
        <p:nvSpPr>
          <p:cNvPr id="1048698"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cs typeface="+mn-cs"/>
              </a:defRPr>
            </a:lvl1pPr>
          </a:lstStyle>
          <a:p>
            <a:fld id="{2FE2CB6F-4E9D-3044-B006-B988C37C777A}" type="datetimeFigureOut">
              <a:rPr lang="zh-CN" altLang="en-US"/>
            </a:fld>
            <a:endParaRPr lang="zh-CN" altLang="en-US"/>
          </a:p>
        </p:txBody>
      </p:sp>
      <p:sp>
        <p:nvSpPr>
          <p:cNvPr id="1048699"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p>
            <a:pPr lvl="0"/>
            <a:endParaRPr lang="zh-CN" altLang="en-US" noProof="0"/>
          </a:p>
        </p:txBody>
      </p:sp>
      <p:sp>
        <p:nvSpPr>
          <p:cNvPr id="1048700"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1048701"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endParaRPr lang="zh-CN" altLang="en-US"/>
          </a:p>
        </p:txBody>
      </p:sp>
      <p:sp>
        <p:nvSpPr>
          <p:cNvPr id="1048702"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cs typeface="+mn-cs"/>
              </a:defRPr>
            </a:lvl1pPr>
          </a:lstStyle>
          <a:p>
            <a:fld id="{34817F48-2E07-CB43-A9D8-1C1FF73342E2}"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宋体" panose="02010600030101010101" pitchFamily="2" charset="-122"/>
      </a:defRPr>
    </a:lvl1pPr>
    <a:lvl2pPr marL="457200" algn="l" rtl="0" fontAlgn="base">
      <a:spcBef>
        <a:spcPct val="30000"/>
      </a:spcBef>
      <a:spcAft>
        <a:spcPct val="0"/>
      </a:spcAft>
      <a:defRPr sz="1200" kern="1200">
        <a:solidFill>
          <a:schemeClr val="tx1"/>
        </a:solidFill>
        <a:latin typeface="+mn-lt"/>
        <a:ea typeface="+mn-ea"/>
        <a:cs typeface="宋体" panose="02010600030101010101" pitchFamily="2" charset="-122"/>
      </a:defRPr>
    </a:lvl2pPr>
    <a:lvl3pPr marL="914400" algn="l" rtl="0" fontAlgn="base">
      <a:spcBef>
        <a:spcPct val="30000"/>
      </a:spcBef>
      <a:spcAft>
        <a:spcPct val="0"/>
      </a:spcAft>
      <a:defRPr sz="1200" kern="1200">
        <a:solidFill>
          <a:schemeClr val="tx1"/>
        </a:solidFill>
        <a:latin typeface="+mn-lt"/>
        <a:ea typeface="+mn-ea"/>
        <a:cs typeface="宋体" panose="02010600030101010101" pitchFamily="2" charset="-122"/>
      </a:defRPr>
    </a:lvl3pPr>
    <a:lvl4pPr marL="1371600" algn="l" rtl="0" fontAlgn="base">
      <a:spcBef>
        <a:spcPct val="30000"/>
      </a:spcBef>
      <a:spcAft>
        <a:spcPct val="0"/>
      </a:spcAft>
      <a:defRPr sz="1200" kern="1200">
        <a:solidFill>
          <a:schemeClr val="tx1"/>
        </a:solidFill>
        <a:latin typeface="+mn-lt"/>
        <a:ea typeface="+mn-ea"/>
        <a:cs typeface="宋体" panose="02010600030101010101" pitchFamily="2" charset="-122"/>
      </a:defRPr>
    </a:lvl4pPr>
    <a:lvl5pPr marL="1828800" algn="l" rtl="0" fontAlgn="base">
      <a:spcBef>
        <a:spcPct val="30000"/>
      </a:spcBef>
      <a:spcAft>
        <a:spcPct val="0"/>
      </a:spcAft>
      <a:defRPr sz="1200" kern="1200">
        <a:solidFill>
          <a:schemeClr val="tx1"/>
        </a:solidFill>
        <a:latin typeface="+mn-lt"/>
        <a:ea typeface="+mn-ea"/>
        <a:cs typeface="宋体" panose="02010600030101010101" pitchFamily="2"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image" Target="../media/image4.png"/><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image" Target="../media/image3.jpeg"/><Relationship Id="rId4" Type="http://schemas.openxmlformats.org/officeDocument/2006/relationships/tags" Target="../tags/tag2.xml"/><Relationship Id="rId3" Type="http://schemas.openxmlformats.org/officeDocument/2006/relationships/image" Target="../media/image2.jpeg"/><Relationship Id="rId2" Type="http://schemas.openxmlformats.org/officeDocument/2006/relationships/tags" Target="../tags/tag1.xml"/><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tags" Target="../tags/tag7.xml"/><Relationship Id="rId10" Type="http://schemas.openxmlformats.org/officeDocument/2006/relationships/tags" Target="../tags/tag6.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image" Target="../media/image2.jpeg"/><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image" Target="../media/image6.png"/><Relationship Id="rId4" Type="http://schemas.openxmlformats.org/officeDocument/2006/relationships/tags" Target="../tags/tag18.xml"/><Relationship Id="rId3" Type="http://schemas.openxmlformats.org/officeDocument/2006/relationships/image" Target="../media/image5.jpeg"/><Relationship Id="rId2" Type="http://schemas.openxmlformats.org/officeDocument/2006/relationships/tags" Target="../tags/tag17.xml"/><Relationship Id="rId10" Type="http://schemas.openxmlformats.org/officeDocument/2006/relationships/tags" Target="../tags/tag2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image" Target="../media/image2.jpeg"/><Relationship Id="rId2" Type="http://schemas.openxmlformats.org/officeDocument/2006/relationships/tags" Target="../tags/tag24.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image" Target="../media/image2.jpeg"/><Relationship Id="rId2" Type="http://schemas.openxmlformats.org/officeDocument/2006/relationships/tags" Target="../tags/tag31.xml"/><Relationship Id="rId11" Type="http://schemas.openxmlformats.org/officeDocument/2006/relationships/tags" Target="../tags/tag39.xml"/><Relationship Id="rId10" Type="http://schemas.openxmlformats.org/officeDocument/2006/relationships/tags" Target="../tags/tag3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image" Target="../media/image8.jpeg"/><Relationship Id="rId6" Type="http://schemas.openxmlformats.org/officeDocument/2006/relationships/tags" Target="../tags/tag42.xml"/><Relationship Id="rId5" Type="http://schemas.openxmlformats.org/officeDocument/2006/relationships/image" Target="../media/image7.jpeg"/><Relationship Id="rId4" Type="http://schemas.openxmlformats.org/officeDocument/2006/relationships/tags" Target="../tags/tag41.xml"/><Relationship Id="rId3" Type="http://schemas.openxmlformats.org/officeDocument/2006/relationships/image" Target="../media/image2.jpeg"/><Relationship Id="rId2" Type="http://schemas.openxmlformats.org/officeDocument/2006/relationships/tags" Target="../tags/tag40.xml"/><Relationship Id="rId16" Type="http://schemas.openxmlformats.org/officeDocument/2006/relationships/tags" Target="../tags/tag49.xml"/><Relationship Id="rId15" Type="http://schemas.openxmlformats.org/officeDocument/2006/relationships/tags" Target="../tags/tag48.xml"/><Relationship Id="rId14" Type="http://schemas.openxmlformats.org/officeDocument/2006/relationships/tags" Target="../tags/tag47.xml"/><Relationship Id="rId13" Type="http://schemas.openxmlformats.org/officeDocument/2006/relationships/tags" Target="../tags/tag46.xml"/><Relationship Id="rId12" Type="http://schemas.openxmlformats.org/officeDocument/2006/relationships/image" Target="../media/image10.jpeg"/><Relationship Id="rId11" Type="http://schemas.openxmlformats.org/officeDocument/2006/relationships/tags" Target="../tags/tag45.xml"/><Relationship Id="rId10" Type="http://schemas.openxmlformats.org/officeDocument/2006/relationships/image" Target="../media/image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image" Target="../media/image2.jpeg"/><Relationship Id="rId2" Type="http://schemas.openxmlformats.org/officeDocument/2006/relationships/tags" Target="../tags/tag53.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image" Target="../media/image2.jpeg"/><Relationship Id="rId2" Type="http://schemas.openxmlformats.org/officeDocument/2006/relationships/tags" Target="../tags/tag60.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image" Target="../media/image2.jpeg"/><Relationship Id="rId2" Type="http://schemas.openxmlformats.org/officeDocument/2006/relationships/tags" Target="../tags/tag66.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image" Target="../media/image13.jpeg"/><Relationship Id="rId6" Type="http://schemas.openxmlformats.org/officeDocument/2006/relationships/tags" Target="../tags/tag73.xml"/><Relationship Id="rId5" Type="http://schemas.openxmlformats.org/officeDocument/2006/relationships/image" Target="../media/image12.jpeg"/><Relationship Id="rId4" Type="http://schemas.openxmlformats.org/officeDocument/2006/relationships/tags" Target="../tags/tag72.xml"/><Relationship Id="rId3" Type="http://schemas.openxmlformats.org/officeDocument/2006/relationships/image" Target="../media/image11.jpeg"/><Relationship Id="rId2" Type="http://schemas.openxmlformats.org/officeDocument/2006/relationships/tags" Target="../tags/tag71.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image" Target="../media/image2.jpeg"/><Relationship Id="rId2" Type="http://schemas.openxmlformats.org/officeDocument/2006/relationships/tags" Target="../tags/tag79.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image" Target="../media/image2.jpeg"/><Relationship Id="rId2" Type="http://schemas.openxmlformats.org/officeDocument/2006/relationships/tags" Target="../tags/tag84.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image" Target="../media/image2.jpeg"/><Relationship Id="rId2" Type="http://schemas.openxmlformats.org/officeDocument/2006/relationships/tags" Target="../tags/tag91.xml"/><Relationship Id="rId10" Type="http://schemas.openxmlformats.org/officeDocument/2006/relationships/tags" Target="../tags/tag98.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image" Target="../media/image2.jpeg"/><Relationship Id="rId2" Type="http://schemas.openxmlformats.org/officeDocument/2006/relationships/tags" Target="../tags/tag99.xml"/><Relationship Id="rId10" Type="http://schemas.openxmlformats.org/officeDocument/2006/relationships/tags" Target="../tags/tag106.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image" Target="../media/image2.jpeg"/><Relationship Id="rId2" Type="http://schemas.openxmlformats.org/officeDocument/2006/relationships/tags" Target="../tags/tag107.xml"/><Relationship Id="rId10" Type="http://schemas.openxmlformats.org/officeDocument/2006/relationships/tags" Target="../tags/tag114.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image" Target="../media/image2.jpeg"/><Relationship Id="rId2" Type="http://schemas.openxmlformats.org/officeDocument/2006/relationships/tags" Target="../tags/tag115.xml"/><Relationship Id="rId12" Type="http://schemas.openxmlformats.org/officeDocument/2006/relationships/tags" Target="../tags/tag124.xml"/><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image" Target="../media/image2.jpeg"/><Relationship Id="rId2" Type="http://schemas.openxmlformats.org/officeDocument/2006/relationships/tags" Target="../tags/tag125.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70" name=""/>
        <p:cNvGrpSpPr/>
        <p:nvPr/>
      </p:nvGrpSpPr>
      <p:grpSpPr>
        <a:xfrm>
          <a:off x="0" y="0"/>
          <a:ext cx="0" cy="0"/>
          <a:chOff x="0" y="0"/>
          <a:chExt cx="0" cy="0"/>
        </a:xfrm>
      </p:grpSpPr>
      <p:pic>
        <p:nvPicPr>
          <p:cNvPr id="2097176" name="图片 1"/>
          <p:cNvPicPr>
            <a:picLocks noChangeAspect="1"/>
          </p:cNvPicPr>
          <p:nvPr userDrawn="1"/>
        </p:nvPicPr>
        <p:blipFill>
          <a:blip r:embed="rId2"/>
          <a:srcRect/>
          <a:stretch>
            <a:fillRect/>
          </a:stretch>
        </p:blipFill>
        <p:spPr bwMode="auto">
          <a:xfrm>
            <a:off x="0" y="-38100"/>
            <a:ext cx="12192000" cy="6896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97176"/>
                                        </p:tgtEl>
                                        <p:attrNameLst>
                                          <p:attrName>style.visibility</p:attrName>
                                        </p:attrNameLst>
                                      </p:cBhvr>
                                      <p:to>
                                        <p:strVal val="visible"/>
                                      </p:to>
                                    </p:set>
                                    <p:anim calcmode="lin" valueType="num">
                                      <p:cBhvr>
                                        <p:cTn id="7" dur="500" fill="hold"/>
                                        <p:tgtEl>
                                          <p:spTgt spid="2097176"/>
                                        </p:tgtEl>
                                        <p:attrNameLst>
                                          <p:attrName>ppt_w</p:attrName>
                                        </p:attrNameLst>
                                      </p:cBhvr>
                                      <p:tavLst>
                                        <p:tav tm="0">
                                          <p:val>
                                            <p:fltVal val="0.0"/>
                                          </p:val>
                                        </p:tav>
                                        <p:tav tm="100000">
                                          <p:val>
                                            <p:strVal val="#ppt_w"/>
                                          </p:val>
                                        </p:tav>
                                      </p:tavLst>
                                    </p:anim>
                                    <p:anim calcmode="lin" valueType="num">
                                      <p:cBhvr>
                                        <p:cTn id="8" dur="500" fill="hold"/>
                                        <p:tgtEl>
                                          <p:spTgt spid="2097176"/>
                                        </p:tgtEl>
                                        <p:attrNameLst>
                                          <p:attrName>ppt_h</p:attrName>
                                        </p:attrNameLst>
                                      </p:cBhvr>
                                      <p:tavLst>
                                        <p:tav tm="0">
                                          <p:val>
                                            <p:fltVal val="0.0"/>
                                          </p:val>
                                        </p:tav>
                                        <p:tav tm="100000">
                                          <p:val>
                                            <p:strVal val="#ppt_h"/>
                                          </p:val>
                                        </p:tav>
                                      </p:tavLst>
                                    </p:anim>
                                    <p:animEffect transition="in" filter="fade">
                                      <p:cBhvr>
                                        <p:cTn id="9" dur="500"/>
                                        <p:tgtEl>
                                          <p:spTgt spid="2097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75" name=""/>
        <p:cNvGrpSpPr/>
        <p:nvPr/>
      </p:nvGrpSpPr>
      <p:grpSpPr>
        <a:xfrm>
          <a:off x="0" y="0"/>
          <a:ext cx="0" cy="0"/>
          <a:chOff x="0" y="0"/>
          <a:chExt cx="0" cy="0"/>
        </a:xfrm>
      </p:grpSpPr>
      <p:sp>
        <p:nvSpPr>
          <p:cNvPr id="1048686" name="标题 1"/>
          <p:cNvSpPr>
            <a:spLocks noGrp="1"/>
          </p:cNvSpPr>
          <p:nvPr>
            <p:ph type="title"/>
          </p:nvPr>
        </p:nvSpPr>
        <p:spPr>
          <a:xfrm>
            <a:off x="838200" y="365125"/>
            <a:ext cx="10515600" cy="1325563"/>
          </a:xfrm>
          <a:prstGeom prst="rect">
            <a:avLst/>
          </a:prstGeom>
        </p:spPr>
        <p:txBody>
          <a:bodyPr/>
          <a:p>
            <a:r>
              <a:rPr lang="zh-CN" altLang="en-US" smtClean="0"/>
              <a:t>单击此处编辑母版标题样式</a:t>
            </a:r>
            <a:endParaRPr lang="zh-CN" altLang="en-US"/>
          </a:p>
        </p:txBody>
      </p:sp>
      <p:sp>
        <p:nvSpPr>
          <p:cNvPr id="1048687" name="竖排文字占位符 2"/>
          <p:cNvSpPr>
            <a:spLocks noGrp="1"/>
          </p:cNvSpPr>
          <p:nvPr>
            <p:ph type="body" orient="vert" idx="1"/>
          </p:nvPr>
        </p:nvSpPr>
        <p:spPr>
          <a:xfrm>
            <a:off x="838200" y="1825625"/>
            <a:ext cx="10515600" cy="4351338"/>
          </a:xfrm>
          <a:prstGeom prst="rect">
            <a:avLst/>
          </a:prstGeom>
        </p:spPr>
        <p:txBody>
          <a:bodyPr vert="eaVert"/>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688" name="日期占位符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fld id="{82394389-1CB7-D843-B223-08A66D8F12F8}" type="datetimeFigureOut">
              <a:rPr lang="zh-CN" altLang="en-US"/>
            </a:fld>
            <a:endParaRPr lang="zh-CN" altLang="en-US"/>
          </a:p>
        </p:txBody>
      </p:sp>
      <p:sp>
        <p:nvSpPr>
          <p:cNvPr id="1048689" name="页脚占位符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endParaRPr lang="zh-CN" altLang="en-US"/>
          </a:p>
        </p:txBody>
      </p:sp>
      <p:sp>
        <p:nvSpPr>
          <p:cNvPr id="1048690" name="灯片编号占位符 5"/>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fld id="{2C0AFE21-4887-B84F-B378-CDF9688FBB32}"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72" name=""/>
        <p:cNvGrpSpPr/>
        <p:nvPr/>
      </p:nvGrpSpPr>
      <p:grpSpPr>
        <a:xfrm>
          <a:off x="0" y="0"/>
          <a:ext cx="0" cy="0"/>
          <a:chOff x="0" y="0"/>
          <a:chExt cx="0" cy="0"/>
        </a:xfrm>
      </p:grpSpPr>
      <p:sp>
        <p:nvSpPr>
          <p:cNvPr id="1048674" name="竖排标题 1"/>
          <p:cNvSpPr>
            <a:spLocks noGrp="1"/>
          </p:cNvSpPr>
          <p:nvPr>
            <p:ph type="title" orient="vert"/>
          </p:nvPr>
        </p:nvSpPr>
        <p:spPr>
          <a:xfrm>
            <a:off x="8724900" y="365125"/>
            <a:ext cx="2628900" cy="5811838"/>
          </a:xfrm>
          <a:prstGeom prst="rect">
            <a:avLst/>
          </a:prstGeom>
        </p:spPr>
        <p:txBody>
          <a:bodyPr vert="eaVert"/>
          <a:p>
            <a:r>
              <a:rPr lang="zh-CN" altLang="en-US" smtClean="0"/>
              <a:t>单击此处编辑母版标题样式</a:t>
            </a:r>
            <a:endParaRPr lang="zh-CN" altLang="en-US"/>
          </a:p>
        </p:txBody>
      </p:sp>
      <p:sp>
        <p:nvSpPr>
          <p:cNvPr id="1048675" name="竖排文字占位符 2"/>
          <p:cNvSpPr>
            <a:spLocks noGrp="1"/>
          </p:cNvSpPr>
          <p:nvPr>
            <p:ph type="body" orient="vert" idx="1"/>
          </p:nvPr>
        </p:nvSpPr>
        <p:spPr>
          <a:xfrm>
            <a:off x="838200" y="365125"/>
            <a:ext cx="7734300" cy="5811838"/>
          </a:xfrm>
          <a:prstGeom prst="rect">
            <a:avLst/>
          </a:prstGeom>
        </p:spPr>
        <p:txBody>
          <a:bodyPr vert="eaVert"/>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676" name="日期占位符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fld id="{69198866-6AED-A349-82EB-51D026081044}" type="datetimeFigureOut">
              <a:rPr lang="zh-CN" altLang="en-US"/>
            </a:fld>
            <a:endParaRPr lang="zh-CN" altLang="en-US"/>
          </a:p>
        </p:txBody>
      </p:sp>
      <p:sp>
        <p:nvSpPr>
          <p:cNvPr id="1048677" name="页脚占位符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endParaRPr lang="zh-CN" altLang="en-US"/>
          </a:p>
        </p:txBody>
      </p:sp>
      <p:sp>
        <p:nvSpPr>
          <p:cNvPr id="1048678" name="灯片编号占位符 5"/>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fld id="{FCB78364-E5F9-E64A-935C-697E90A4FB78}"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descr="101"/>
          <p:cNvPicPr>
            <a:picLocks noChangeAspect="1"/>
          </p:cNvPicPr>
          <p:nvPr>
            <p:custDataLst>
              <p:tags r:id="rId2"/>
            </p:custDataLst>
          </p:nvPr>
        </p:nvPicPr>
        <p:blipFill>
          <a:blip r:embed="rId3"/>
          <a:stretch>
            <a:fillRect/>
          </a:stretch>
        </p:blipFill>
        <p:spPr>
          <a:xfrm>
            <a:off x="0" y="-317"/>
            <a:ext cx="12192000" cy="6857683"/>
          </a:xfrm>
          <a:prstGeom prst="rect">
            <a:avLst/>
          </a:prstGeom>
        </p:spPr>
      </p:pic>
      <p:pic>
        <p:nvPicPr>
          <p:cNvPr id="6" name="图片 5" descr="102"/>
          <p:cNvPicPr>
            <a:picLocks noChangeAspect="1"/>
          </p:cNvPicPr>
          <p:nvPr>
            <p:custDataLst>
              <p:tags r:id="rId4"/>
            </p:custDataLst>
          </p:nvPr>
        </p:nvPicPr>
        <p:blipFill>
          <a:blip r:embed="rId5"/>
          <a:stretch>
            <a:fillRect/>
          </a:stretch>
        </p:blipFill>
        <p:spPr>
          <a:xfrm>
            <a:off x="418" y="0"/>
            <a:ext cx="12191786" cy="722618"/>
          </a:xfrm>
          <a:prstGeom prst="rect">
            <a:avLst/>
          </a:prstGeom>
        </p:spPr>
      </p:pic>
      <p:pic>
        <p:nvPicPr>
          <p:cNvPr id="8" name="图片 7" descr="102"/>
          <p:cNvPicPr/>
          <p:nvPr>
            <p:custDataLst>
              <p:tags r:id="rId6"/>
            </p:custDataLst>
          </p:nvPr>
        </p:nvPicPr>
        <p:blipFill>
          <a:blip r:embed="rId5"/>
          <a:stretch>
            <a:fillRect/>
          </a:stretch>
        </p:blipFill>
        <p:spPr>
          <a:xfrm>
            <a:off x="1277" y="6022799"/>
            <a:ext cx="12189445" cy="835836"/>
          </a:xfrm>
          <a:prstGeom prst="rect">
            <a:avLst/>
          </a:prstGeom>
        </p:spPr>
      </p:pic>
      <p:pic>
        <p:nvPicPr>
          <p:cNvPr id="9" name="图片 8" descr="103"/>
          <p:cNvPicPr>
            <a:picLocks noChangeAspect="1"/>
          </p:cNvPicPr>
          <p:nvPr>
            <p:custDataLst>
              <p:tags r:id="rId7"/>
            </p:custDataLst>
          </p:nvPr>
        </p:nvPicPr>
        <p:blipFill>
          <a:blip r:embed="rId8"/>
          <a:stretch>
            <a:fillRect/>
          </a:stretch>
        </p:blipFill>
        <p:spPr>
          <a:xfrm>
            <a:off x="8084161" y="3907156"/>
            <a:ext cx="4107839" cy="2950844"/>
          </a:xfrm>
          <a:prstGeom prst="rect">
            <a:avLst/>
          </a:prstGeom>
        </p:spPr>
      </p:pic>
      <p:sp>
        <p:nvSpPr>
          <p:cNvPr id="16" name="日期占位符 15"/>
          <p:cNvSpPr>
            <a:spLocks noGrp="1"/>
          </p:cNvSpPr>
          <p:nvPr>
            <p:ph type="dt" sz="half" idx="10"/>
            <p:custDataLst>
              <p:tags r:id="rId9"/>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0"/>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endParaRPr lang="zh-CN" altLang="en-US" dirty="0"/>
          </a:p>
        </p:txBody>
      </p:sp>
      <p:sp>
        <p:nvSpPr>
          <p:cNvPr id="18" name="灯片编号占位符 17"/>
          <p:cNvSpPr>
            <a:spLocks noGrp="1"/>
          </p:cNvSpPr>
          <p:nvPr>
            <p:ph type="sldNum" sz="quarter" idx="12"/>
            <p:custDataLst>
              <p:tags r:id="rId11"/>
            </p:custDataLst>
          </p:nvPr>
        </p:nvSpPr>
        <p:spPr/>
        <p:txBody>
          <a:bodyPr/>
          <a:lstStyle>
            <a:lvl1pPr>
              <a:defRPr>
                <a:solidFill>
                  <a:schemeClr val="lt1">
                    <a:tint val="75000"/>
                  </a:schemeClr>
                </a:solidFill>
                <a:latin typeface="Arial" panose="020B0604020202020204" pitchFamily="34" charset="0"/>
                <a:ea typeface="汉仪书宋二S" panose="00020600040101010101" charset="-122"/>
              </a:defRPr>
            </a:lvl1pPr>
          </a:lstStyle>
          <a:p>
            <a:fld id="{49AE70B2-8BF9-45C0-BB95-33D1B9D3A854}" type="slidenum">
              <a:rPr lang="zh-CN" altLang="en-US" smtClean="0"/>
            </a:fld>
            <a:endParaRPr lang="zh-CN" altLang="en-US" dirty="0"/>
          </a:p>
        </p:txBody>
      </p:sp>
      <p:sp>
        <p:nvSpPr>
          <p:cNvPr id="2" name="标题 1"/>
          <p:cNvSpPr/>
          <p:nvPr>
            <p:ph type="ctrTitle" idx="1" hasCustomPrompt="1"/>
            <p:custDataLst>
              <p:tags r:id="rId12"/>
            </p:custDataLst>
          </p:nvPr>
        </p:nvSpPr>
        <p:spPr>
          <a:xfrm>
            <a:off x="1514532" y="2536448"/>
            <a:ext cx="7838949" cy="1353881"/>
          </a:xfrm>
          <a:noFill/>
        </p:spPr>
        <p:txBody>
          <a:bodyPr vert="horz" wrap="square" lIns="90000" tIns="46800" rIns="90000" bIns="46800" rtlCol="0" anchor="ctr" anchorCtr="0">
            <a:normAutofit/>
          </a:bodyPr>
          <a:lstStyle>
            <a:lvl1pPr marL="0" marR="0" algn="l" defTabSz="914400" rtl="0" eaLnBrk="1" fontAlgn="auto" latinLnBrk="0" hangingPunct="1">
              <a:lnSpc>
                <a:spcPct val="100000"/>
              </a:lnSpc>
              <a:spcBef>
                <a:spcPct val="0"/>
              </a:spcBef>
              <a:buClrTx/>
              <a:buSzTx/>
              <a:buFontTx/>
              <a:buNone/>
              <a:defRPr kumimoji="0" lang="zh-CN" altLang="en-US" sz="7200" b="1" i="0" u="none" strike="noStrike" kern="1200" cap="none" spc="300" normalizeH="0" baseline="0" noProof="1" dirty="0">
                <a:solidFill>
                  <a:schemeClr val="dk1">
                    <a:lumMod val="85000"/>
                    <a:lumOff val="15000"/>
                  </a:schemeClr>
                </a:solidFill>
                <a:uFillTx/>
                <a:latin typeface="Arial" panose="020B0604020202020204" pitchFamily="34" charset="0"/>
                <a:ea typeface="汉仪细秀体简" panose="00020600040101010101" charset="-122"/>
                <a:cs typeface="+mn-cs"/>
              </a:defRPr>
            </a:lvl1pPr>
          </a:lstStyle>
          <a:p>
            <a:pPr lvl="0"/>
            <a:r>
              <a:rPr>
                <a:sym typeface="+mn-ea"/>
              </a:rPr>
              <a:t>编辑标题</a:t>
            </a:r>
            <a:endParaRPr>
              <a:sym typeface="+mn-ea"/>
            </a:endParaRPr>
          </a:p>
        </p:txBody>
      </p:sp>
      <p:sp>
        <p:nvSpPr>
          <p:cNvPr id="3" name="文本占位符 2"/>
          <p:cNvSpPr/>
          <p:nvPr>
            <p:ph type="body" idx="2" hasCustomPrompt="1"/>
            <p:custDataLst>
              <p:tags r:id="rId13"/>
            </p:custDataLst>
          </p:nvPr>
        </p:nvSpPr>
        <p:spPr>
          <a:xfrm flipH="1">
            <a:off x="1514529" y="3998734"/>
            <a:ext cx="7838950" cy="917468"/>
          </a:xfrm>
          <a:noFill/>
        </p:spPr>
        <p:txBody>
          <a:bodyPr vert="horz" wrap="square" lIns="0" tIns="0" rIns="0" bIns="0" rtlCol="0">
            <a:normAutofit/>
          </a:bodyPr>
          <a:lstStyle>
            <a:lvl1pPr marL="0" marR="0" indent="-228600" algn="l" defTabSz="914400" rtl="0" eaLnBrk="1" fontAlgn="auto" latinLnBrk="0" hangingPunct="1">
              <a:lnSpc>
                <a:spcPct val="125000"/>
              </a:lnSpc>
              <a:spcBef>
                <a:spcPts val="0"/>
              </a:spcBef>
              <a:spcAft>
                <a:spcPts val="1000"/>
              </a:spcAft>
              <a:buClrTx/>
              <a:buSzTx/>
              <a:buFontTx/>
              <a:buNone/>
              <a:defRPr kumimoji="0" lang="zh-CN" altLang="en-US" sz="1800" b="0" i="0" u="none" strike="noStrike" kern="1200" cap="none" spc="100" normalizeH="0" baseline="0" noProof="1" dirty="0">
                <a:solidFill>
                  <a:schemeClr val="dk1">
                    <a:lumMod val="85000"/>
                    <a:lumOff val="15000"/>
                  </a:schemeClr>
                </a:solidFill>
                <a:uFillTx/>
                <a:latin typeface="Arial" panose="020B0604020202020204" pitchFamily="34" charset="0"/>
                <a:ea typeface="汉仪书宋二S"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
        <p:nvSpPr>
          <p:cNvPr id="4" name="副标题 4"/>
          <p:cNvSpPr/>
          <p:nvPr>
            <p:ph type="subTitle" idx="3" hasCustomPrompt="1"/>
            <p:custDataLst>
              <p:tags r:id="rId14"/>
            </p:custDataLst>
          </p:nvPr>
        </p:nvSpPr>
        <p:spPr>
          <a:xfrm>
            <a:off x="1514532" y="1941786"/>
            <a:ext cx="7838949" cy="486257"/>
          </a:xfrm>
          <a:noFill/>
        </p:spPr>
        <p:txBody>
          <a:bodyPr vert="horz" wrap="square" lIns="90000" tIns="46800" rIns="90000" bIns="46800" rtlCol="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2400" b="1" i="0" u="none" strike="noStrike" kern="1200" cap="none" spc="600" normalizeH="0" baseline="0" noProof="1" dirty="0">
                <a:solidFill>
                  <a:schemeClr val="dk1">
                    <a:lumMod val="85000"/>
                    <a:lumOff val="15000"/>
                  </a:schemeClr>
                </a:solidFill>
                <a:uFillTx/>
                <a:latin typeface="Arial" panose="020B0604020202020204" pitchFamily="34" charset="0"/>
                <a:ea typeface="汉仪书宋二S"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101"/>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书宋二S"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5"/>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书宋二S"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书宋二S"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书宋二S"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书宋二S"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书宋二S" panose="0002060004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6"/>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endParaRPr lang="zh-CN" altLang="en-US"/>
          </a:p>
        </p:txBody>
      </p:sp>
      <p:sp>
        <p:nvSpPr>
          <p:cNvPr id="6" name="灯片编号占位符 5"/>
          <p:cNvSpPr>
            <a:spLocks noGrp="1"/>
          </p:cNvSpPr>
          <p:nvPr>
            <p:ph type="sldNum" sz="quarter" idx="12"/>
            <p:custDataLst>
              <p:tags r:id="rId8"/>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descr="301"/>
          <p:cNvPicPr>
            <a:picLocks noChangeAspect="1"/>
          </p:cNvPicPr>
          <p:nvPr>
            <p:custDataLst>
              <p:tags r:id="rId2"/>
            </p:custDataLst>
          </p:nvPr>
        </p:nvPicPr>
        <p:blipFill>
          <a:blip r:embed="rId3"/>
          <a:stretch>
            <a:fillRect/>
          </a:stretch>
        </p:blipFill>
        <p:spPr>
          <a:xfrm>
            <a:off x="0" y="318"/>
            <a:ext cx="12192000" cy="6857683"/>
          </a:xfrm>
          <a:prstGeom prst="rect">
            <a:avLst/>
          </a:prstGeom>
        </p:spPr>
      </p:pic>
      <p:pic>
        <p:nvPicPr>
          <p:cNvPr id="2" name="图片 1" descr="302"/>
          <p:cNvPicPr>
            <a:picLocks noChangeAspect="1"/>
          </p:cNvPicPr>
          <p:nvPr>
            <p:custDataLst>
              <p:tags r:id="rId4"/>
            </p:custDataLst>
          </p:nvPr>
        </p:nvPicPr>
        <p:blipFill>
          <a:blip r:embed="rId5"/>
          <a:stretch>
            <a:fillRect/>
          </a:stretch>
        </p:blipFill>
        <p:spPr>
          <a:xfrm>
            <a:off x="6337" y="3819524"/>
            <a:ext cx="12179326" cy="3051175"/>
          </a:xfrm>
          <a:prstGeom prst="rect">
            <a:avLst/>
          </a:prstGeom>
        </p:spPr>
      </p:pic>
      <p:sp>
        <p:nvSpPr>
          <p:cNvPr id="4" name="日期占位符 3"/>
          <p:cNvSpPr>
            <a:spLocks noGrp="1"/>
          </p:cNvSpPr>
          <p:nvPr>
            <p:ph type="dt" sz="half" idx="10"/>
            <p:custDataLst>
              <p:tags r:id="rId6"/>
            </p:custDataLst>
          </p:nvPr>
        </p:nvSpPr>
        <p:spPr/>
        <p:txBody>
          <a:bodyPr/>
          <a:lstStyle>
            <a:lvl1pPr>
              <a:defRPr>
                <a:solidFill>
                  <a:schemeClr val="lt1">
                    <a:tint val="75000"/>
                  </a:schemeClr>
                </a:solidFill>
                <a:latin typeface="Arial" panose="020B0604020202020204" pitchFamily="34" charset="0"/>
                <a:ea typeface="汉仪书宋二S"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lvl1pPr>
              <a:defRPr>
                <a:solidFill>
                  <a:schemeClr val="lt1">
                    <a:tint val="75000"/>
                  </a:schemeClr>
                </a:solidFill>
                <a:latin typeface="Arial" panose="020B0604020202020204" pitchFamily="34" charset="0"/>
                <a:ea typeface="汉仪书宋二S" panose="00020600040101010101" charset="-122"/>
              </a:defRPr>
            </a:lvl1pPr>
          </a:lstStyle>
          <a:p>
            <a:endParaRPr lang="zh-CN" altLang="en-US"/>
          </a:p>
        </p:txBody>
      </p:sp>
      <p:sp>
        <p:nvSpPr>
          <p:cNvPr id="6" name="灯片编号占位符 5"/>
          <p:cNvSpPr>
            <a:spLocks noGrp="1"/>
          </p:cNvSpPr>
          <p:nvPr>
            <p:ph type="sldNum" sz="quarter" idx="12"/>
            <p:custDataLst>
              <p:tags r:id="rId8"/>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fld id="{49AE70B2-8BF9-45C0-BB95-33D1B9D3A854}" type="slidenum">
              <a:rPr lang="zh-CN" altLang="en-US" smtClean="0"/>
            </a:fld>
            <a:endParaRPr lang="zh-CN" altLang="en-US"/>
          </a:p>
        </p:txBody>
      </p:sp>
      <p:sp>
        <p:nvSpPr>
          <p:cNvPr id="7" name="标题 4"/>
          <p:cNvSpPr/>
          <p:nvPr>
            <p:ph type="ctrTitle" idx="1" hasCustomPrompt="1"/>
            <p:custDataLst>
              <p:tags r:id="rId9"/>
            </p:custDataLst>
          </p:nvPr>
        </p:nvSpPr>
        <p:spPr>
          <a:xfrm>
            <a:off x="16012" y="2066045"/>
            <a:ext cx="12159328" cy="1208323"/>
          </a:xfrm>
          <a:noFill/>
        </p:spPr>
        <p:txBody>
          <a:bodyPr vert="horz" wrap="square" lIns="0" tIns="0" rIns="0" bIns="0" rtlCol="0" anchor="ctr" anchorCtr="0">
            <a:normAutofit/>
          </a:bodyPr>
          <a:lstStyle>
            <a:lvl1pPr marL="0" marR="0" lvl="0" algn="ctr" defTabSz="914400" rtl="0" eaLnBrk="1" fontAlgn="auto" latinLnBrk="0" hangingPunct="1">
              <a:lnSpc>
                <a:spcPct val="100000"/>
              </a:lnSpc>
              <a:spcBef>
                <a:spcPts val="0"/>
              </a:spcBef>
              <a:spcAft>
                <a:spcPts val="0"/>
              </a:spcAft>
              <a:buClrTx/>
              <a:buSzTx/>
              <a:buFontTx/>
              <a:buNone/>
              <a:defRPr kumimoji="0" lang="zh-CN" altLang="en-US" sz="7200" b="0" i="0" u="none" strike="noStrike" kern="0" cap="none" spc="700" normalizeH="0" baseline="0" noProof="1" dirty="0">
                <a:solidFill>
                  <a:schemeClr val="dk1">
                    <a:lumMod val="85000"/>
                    <a:lumOff val="15000"/>
                  </a:schemeClr>
                </a:solidFill>
                <a:uFillTx/>
                <a:latin typeface="Arial" panose="020B0604020202020204" pitchFamily="34" charset="0"/>
                <a:ea typeface="汉仪细秀体简" panose="00020600040101010101" charset="-122"/>
                <a:cs typeface="+mn-cs"/>
              </a:defRPr>
            </a:lvl1pPr>
          </a:lstStyle>
          <a:p>
            <a:pPr lvl="0"/>
            <a:r>
              <a:rPr>
                <a:sym typeface="+mn-ea"/>
              </a:rPr>
              <a:t>编辑标题</a:t>
            </a:r>
            <a:endParaRPr>
              <a:sym typeface="+mn-ea"/>
            </a:endParaRPr>
          </a:p>
        </p:txBody>
      </p:sp>
      <p:sp>
        <p:nvSpPr>
          <p:cNvPr id="8" name="文本占位符 5"/>
          <p:cNvSpPr/>
          <p:nvPr>
            <p:ph type="body" idx="2" hasCustomPrompt="1"/>
            <p:custDataLst>
              <p:tags r:id="rId10"/>
            </p:custDataLst>
          </p:nvPr>
        </p:nvSpPr>
        <p:spPr>
          <a:xfrm>
            <a:off x="1248170" y="3664300"/>
            <a:ext cx="9695012" cy="907690"/>
          </a:xfrm>
          <a:noFill/>
        </p:spPr>
        <p:txBody>
          <a:bodyPr vert="horz" wrap="square" lIns="0" tIns="45720" rIns="0" bIns="45720" rtlCol="0">
            <a:normAutofit/>
          </a:bodyPr>
          <a:lstStyle>
            <a:lvl1pPr marL="0" marR="0" indent="-228600" algn="ctr" defTabSz="914400" rtl="0" eaLnBrk="1" fontAlgn="auto" latinLnBrk="0" hangingPunct="1">
              <a:lnSpc>
                <a:spcPct val="100000"/>
              </a:lnSpc>
              <a:spcBef>
                <a:spcPts val="0"/>
              </a:spcBef>
              <a:spcAft>
                <a:spcPts val="1000"/>
              </a:spcAft>
              <a:buClrTx/>
              <a:buSzTx/>
              <a:buFontTx/>
              <a:buNone/>
              <a:defRPr kumimoji="0" lang="zh-CN" altLang="en-US" sz="2000" b="0" i="0" u="none" strike="noStrike" kern="1200" cap="none" spc="300" normalizeH="0" baseline="0" noProof="1" dirty="0">
                <a:solidFill>
                  <a:schemeClr val="accent1"/>
                </a:solidFill>
                <a:uFillTx/>
                <a:latin typeface="Arial" panose="020B0604020202020204" pitchFamily="34" charset="0"/>
                <a:ea typeface="汉仪书宋二S"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descr="101"/>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书宋二S" panose="00020600040101010101"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5"/>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书宋二S"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书宋二S"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书宋二S"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书宋二S"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书宋二S" panose="00020600040101010101"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6"/>
            </p:custDataLst>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汉仪书宋二S" panose="00020600040101010101" charset="-122"/>
              </a:defRPr>
            </a:lvl1pPr>
            <a:lvl2pPr eaLnBrk="1" fontAlgn="auto" latinLnBrk="0" hangingPunct="1">
              <a:defRPr sz="1600">
                <a:solidFill>
                  <a:schemeClr val="tx1"/>
                </a:solidFill>
                <a:latin typeface="Arial" panose="020B0604020202020204" pitchFamily="34" charset="0"/>
                <a:ea typeface="汉仪书宋二S" panose="00020600040101010101" charset="-122"/>
              </a:defRPr>
            </a:lvl2pPr>
            <a:lvl3pPr eaLnBrk="1" fontAlgn="auto" latinLnBrk="0" hangingPunct="1">
              <a:defRPr sz="1600">
                <a:solidFill>
                  <a:schemeClr val="tx1"/>
                </a:solidFill>
                <a:latin typeface="Arial" panose="020B0604020202020204" pitchFamily="34" charset="0"/>
                <a:ea typeface="汉仪书宋二S" panose="00020600040101010101" charset="-122"/>
              </a:defRPr>
            </a:lvl3pPr>
            <a:lvl4pPr eaLnBrk="1" fontAlgn="auto" latinLnBrk="0" hangingPunct="1">
              <a:defRPr sz="1600">
                <a:solidFill>
                  <a:schemeClr val="tx1"/>
                </a:solidFill>
                <a:latin typeface="Arial" panose="020B0604020202020204" pitchFamily="34" charset="0"/>
                <a:ea typeface="汉仪书宋二S" panose="00020600040101010101" charset="-122"/>
              </a:defRPr>
            </a:lvl4pPr>
            <a:lvl5pPr eaLnBrk="1" fontAlgn="auto" latinLnBrk="0" hangingPunct="1">
              <a:defRPr sz="1600">
                <a:solidFill>
                  <a:schemeClr val="tx1"/>
                </a:solidFill>
                <a:latin typeface="Arial" panose="020B0604020202020204" pitchFamily="34" charset="0"/>
                <a:ea typeface="汉仪书宋二S"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7"/>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8"/>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endParaRPr lang="zh-CN" altLang="en-US"/>
          </a:p>
        </p:txBody>
      </p:sp>
      <p:sp>
        <p:nvSpPr>
          <p:cNvPr id="7" name="灯片编号占位符 6"/>
          <p:cNvSpPr>
            <a:spLocks noGrp="1"/>
          </p:cNvSpPr>
          <p:nvPr>
            <p:ph type="sldNum" sz="quarter" idx="12"/>
            <p:custDataLst>
              <p:tags r:id="rId9"/>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图片 9" descr="101"/>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书宋二S"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5"/>
            </p:custDataLst>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汉仪书宋二S"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6"/>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书宋二S"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书宋二S"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书宋二S"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书宋二S"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书宋二S" panose="0002060004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7"/>
            </p:custDataLst>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汉仪书宋二S" panose="00020600040101010101"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8"/>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书宋二S"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书宋二S"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书宋二S"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书宋二S"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书宋二S" panose="0002060004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9"/>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0"/>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endParaRPr lang="zh-CN" altLang="en-US"/>
          </a:p>
        </p:txBody>
      </p:sp>
      <p:sp>
        <p:nvSpPr>
          <p:cNvPr id="9" name="灯片编号占位符 8"/>
          <p:cNvSpPr>
            <a:spLocks noGrp="1"/>
          </p:cNvSpPr>
          <p:nvPr>
            <p:ph type="sldNum" sz="quarter" idx="12"/>
            <p:custDataLst>
              <p:tags r:id="rId11"/>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11" name="图片 10" descr="101"/>
          <p:cNvPicPr>
            <a:picLocks noChangeAspect="1"/>
          </p:cNvPicPr>
          <p:nvPr>
            <p:custDataLst>
              <p:tags r:id="rId2"/>
            </p:custDataLst>
          </p:nvPr>
        </p:nvPicPr>
        <p:blipFill>
          <a:blip r:embed="rId3"/>
          <a:stretch>
            <a:fillRect/>
          </a:stretch>
        </p:blipFill>
        <p:spPr>
          <a:xfrm>
            <a:off x="0" y="318"/>
            <a:ext cx="12192000" cy="6857683"/>
          </a:xfrm>
          <a:prstGeom prst="rect">
            <a:avLst/>
          </a:prstGeom>
        </p:spPr>
      </p:pic>
      <p:pic>
        <p:nvPicPr>
          <p:cNvPr id="10" name="图片 9" descr="205"/>
          <p:cNvPicPr>
            <a:picLocks noChangeAspect="1"/>
          </p:cNvPicPr>
          <p:nvPr>
            <p:custDataLst>
              <p:tags r:id="rId4"/>
            </p:custDataLst>
          </p:nvPr>
        </p:nvPicPr>
        <p:blipFill>
          <a:blip r:embed="rId5"/>
          <a:stretch>
            <a:fillRect/>
          </a:stretch>
        </p:blipFill>
        <p:spPr>
          <a:xfrm>
            <a:off x="0" y="1143000"/>
            <a:ext cx="2310767" cy="2305685"/>
          </a:xfrm>
          <a:prstGeom prst="rect">
            <a:avLst/>
          </a:prstGeom>
        </p:spPr>
      </p:pic>
      <p:pic>
        <p:nvPicPr>
          <p:cNvPr id="9" name="图片 8" descr="202"/>
          <p:cNvPicPr>
            <a:picLocks noChangeAspect="1"/>
          </p:cNvPicPr>
          <p:nvPr>
            <p:custDataLst>
              <p:tags r:id="rId6"/>
            </p:custDataLst>
          </p:nvPr>
        </p:nvPicPr>
        <p:blipFill>
          <a:blip r:embed="rId7"/>
          <a:stretch>
            <a:fillRect/>
          </a:stretch>
        </p:blipFill>
        <p:spPr>
          <a:xfrm>
            <a:off x="2308225" y="1143000"/>
            <a:ext cx="2299981" cy="2305050"/>
          </a:xfrm>
          <a:prstGeom prst="rect">
            <a:avLst/>
          </a:prstGeom>
        </p:spPr>
      </p:pic>
      <p:pic>
        <p:nvPicPr>
          <p:cNvPr id="6" name="图片 5" descr="202"/>
          <p:cNvPicPr>
            <a:picLocks noChangeAspect="1"/>
          </p:cNvPicPr>
          <p:nvPr>
            <p:custDataLst>
              <p:tags r:id="rId8"/>
            </p:custDataLst>
          </p:nvPr>
        </p:nvPicPr>
        <p:blipFill>
          <a:blip r:embed="rId7"/>
          <a:stretch>
            <a:fillRect/>
          </a:stretch>
        </p:blipFill>
        <p:spPr>
          <a:xfrm>
            <a:off x="-19050" y="3441866"/>
            <a:ext cx="2299981" cy="2305050"/>
          </a:xfrm>
          <a:prstGeom prst="rect">
            <a:avLst/>
          </a:prstGeom>
        </p:spPr>
      </p:pic>
      <p:pic>
        <p:nvPicPr>
          <p:cNvPr id="7" name="图片 6" descr="206"/>
          <p:cNvPicPr>
            <a:picLocks noChangeAspect="1"/>
          </p:cNvPicPr>
          <p:nvPr>
            <p:custDataLst>
              <p:tags r:id="rId9"/>
            </p:custDataLst>
          </p:nvPr>
        </p:nvPicPr>
        <p:blipFill>
          <a:blip r:embed="rId10"/>
          <a:stretch>
            <a:fillRect/>
          </a:stretch>
        </p:blipFill>
        <p:spPr>
          <a:xfrm>
            <a:off x="2283318" y="3441231"/>
            <a:ext cx="2310767" cy="2305685"/>
          </a:xfrm>
          <a:prstGeom prst="rect">
            <a:avLst/>
          </a:prstGeom>
        </p:spPr>
      </p:pic>
      <p:pic>
        <p:nvPicPr>
          <p:cNvPr id="8" name="图片 7" descr="207"/>
          <p:cNvPicPr>
            <a:picLocks noChangeAspect="1"/>
          </p:cNvPicPr>
          <p:nvPr>
            <p:custDataLst>
              <p:tags r:id="rId11"/>
            </p:custDataLst>
          </p:nvPr>
        </p:nvPicPr>
        <p:blipFill>
          <a:blip r:embed="rId12"/>
          <a:stretch>
            <a:fillRect/>
          </a:stretch>
        </p:blipFill>
        <p:spPr>
          <a:xfrm>
            <a:off x="11944485" y="1153958"/>
            <a:ext cx="247515" cy="4584700"/>
          </a:xfrm>
          <a:prstGeom prst="rect">
            <a:avLst/>
          </a:prstGeom>
        </p:spPr>
      </p:pic>
      <p:sp>
        <p:nvSpPr>
          <p:cNvPr id="2" name="标题 1"/>
          <p:cNvSpPr>
            <a:spLocks noGrp="1"/>
          </p:cNvSpPr>
          <p:nvPr>
            <p:ph type="title"/>
            <p:custDataLst>
              <p:tags r:id="rId13"/>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书宋二S" panose="00020600040101010101"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14"/>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5"/>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endParaRPr lang="zh-CN" altLang="en-US"/>
          </a:p>
        </p:txBody>
      </p:sp>
      <p:sp>
        <p:nvSpPr>
          <p:cNvPr id="5" name="灯片编号占位符 4"/>
          <p:cNvSpPr>
            <a:spLocks noGrp="1"/>
          </p:cNvSpPr>
          <p:nvPr>
            <p:ph type="sldNum" sz="quarter" idx="12"/>
            <p:custDataLst>
              <p:tags r:id="rId16"/>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descr="101"/>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2" name="标题 1"/>
          <p:cNvSpPr>
            <a:spLocks noGrp="1"/>
          </p:cNvSpPr>
          <p:nvPr>
            <p:ph type="title"/>
            <p:custDataLst>
              <p:tags r:id="rId4"/>
            </p:custDataLst>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书宋二S"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5"/>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汉仪书宋二S"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6"/>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书宋二S" panose="00020600040101010101"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7"/>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8"/>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endParaRPr lang="zh-CN" altLang="en-US" dirty="0"/>
          </a:p>
        </p:txBody>
      </p:sp>
      <p:sp>
        <p:nvSpPr>
          <p:cNvPr id="7" name="灯片编号占位符 6"/>
          <p:cNvSpPr>
            <a:spLocks noGrp="1"/>
          </p:cNvSpPr>
          <p:nvPr>
            <p:ph type="sldNum" sz="quarter" idx="12"/>
            <p:custDataLst>
              <p:tags r:id="rId9"/>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73" name=""/>
        <p:cNvGrpSpPr/>
        <p:nvPr/>
      </p:nvGrpSpPr>
      <p:grpSpPr>
        <a:xfrm>
          <a:off x="0" y="0"/>
          <a:ext cx="0" cy="0"/>
          <a:chOff x="0" y="0"/>
          <a:chExt cx="0" cy="0"/>
        </a:xfrm>
      </p:grpSpPr>
      <p:pic>
        <p:nvPicPr>
          <p:cNvPr id="2097177" name="图片 1"/>
          <p:cNvPicPr>
            <a:picLocks noChangeAspect="1"/>
          </p:cNvPicPr>
          <p:nvPr userDrawn="1"/>
        </p:nvPicPr>
        <p:blipFill>
          <a:blip r:embed="rId2"/>
          <a:srcRect/>
          <a:stretch>
            <a:fillRect/>
          </a:stretch>
        </p:blipFill>
        <p:spPr bwMode="auto">
          <a:xfrm>
            <a:off x="0" y="-38100"/>
            <a:ext cx="12192000" cy="6896100"/>
          </a:xfrm>
          <a:prstGeom prst="rect">
            <a:avLst/>
          </a:prstGeom>
          <a:noFill/>
          <a:ln>
            <a:noFill/>
          </a:ln>
        </p:spPr>
      </p:pic>
      <p:sp>
        <p:nvSpPr>
          <p:cNvPr id="1048679" name="任意多边形 9"/>
          <p:cNvSpPr/>
          <p:nvPr userDrawn="1"/>
        </p:nvSpPr>
        <p:spPr>
          <a:xfrm>
            <a:off x="476250" y="361950"/>
            <a:ext cx="11239500" cy="6096000"/>
          </a:xfrm>
          <a:custGeom>
            <a:avLst/>
            <a:gdLst>
              <a:gd name="connsiteX0" fmla="*/ 631515 w 11767457"/>
              <a:gd name="connsiteY0" fmla="*/ 540277 h 6041571"/>
              <a:gd name="connsiteX1" fmla="*/ 525379 w 11767457"/>
              <a:gd name="connsiteY1" fmla="*/ 752548 h 6041571"/>
              <a:gd name="connsiteX2" fmla="*/ 631515 w 11767457"/>
              <a:gd name="connsiteY2" fmla="*/ 964819 h 6041571"/>
              <a:gd name="connsiteX3" fmla="*/ 911713 w 11767457"/>
              <a:gd name="connsiteY3" fmla="*/ 964819 h 6041571"/>
              <a:gd name="connsiteX4" fmla="*/ 1017848 w 11767457"/>
              <a:gd name="connsiteY4" fmla="*/ 752548 h 6041571"/>
              <a:gd name="connsiteX5" fmla="*/ 911713 w 11767457"/>
              <a:gd name="connsiteY5" fmla="*/ 540277 h 6041571"/>
              <a:gd name="connsiteX6" fmla="*/ 1006949 w 11767457"/>
              <a:gd name="connsiteY6" fmla="*/ 0 h 6041571"/>
              <a:gd name="connsiteX7" fmla="*/ 10760508 w 11767457"/>
              <a:gd name="connsiteY7" fmla="*/ 0 h 6041571"/>
              <a:gd name="connsiteX8" fmla="*/ 11767457 w 11767457"/>
              <a:gd name="connsiteY8" fmla="*/ 1006949 h 6041571"/>
              <a:gd name="connsiteX9" fmla="*/ 11767457 w 11767457"/>
              <a:gd name="connsiteY9" fmla="*/ 5034622 h 6041571"/>
              <a:gd name="connsiteX10" fmla="*/ 10760508 w 11767457"/>
              <a:gd name="connsiteY10" fmla="*/ 6041571 h 6041571"/>
              <a:gd name="connsiteX11" fmla="*/ 1006949 w 11767457"/>
              <a:gd name="connsiteY11" fmla="*/ 6041571 h 6041571"/>
              <a:gd name="connsiteX12" fmla="*/ 0 w 11767457"/>
              <a:gd name="connsiteY12" fmla="*/ 5034622 h 6041571"/>
              <a:gd name="connsiteX13" fmla="*/ 0 w 11767457"/>
              <a:gd name="connsiteY13" fmla="*/ 1006949 h 6041571"/>
              <a:gd name="connsiteX14" fmla="*/ 1006949 w 11767457"/>
              <a:gd name="connsiteY14" fmla="*/ 0 h 604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67457" h="6041571">
                <a:moveTo>
                  <a:pt x="631515" y="540277"/>
                </a:moveTo>
                <a:lnTo>
                  <a:pt x="525379" y="752548"/>
                </a:lnTo>
                <a:lnTo>
                  <a:pt x="631515" y="964819"/>
                </a:lnTo>
                <a:lnTo>
                  <a:pt x="911713" y="964819"/>
                </a:lnTo>
                <a:lnTo>
                  <a:pt x="1017848" y="752548"/>
                </a:lnTo>
                <a:lnTo>
                  <a:pt x="911713" y="540277"/>
                </a:lnTo>
                <a:close/>
                <a:moveTo>
                  <a:pt x="1006949" y="0"/>
                </a:moveTo>
                <a:lnTo>
                  <a:pt x="10760508" y="0"/>
                </a:lnTo>
                <a:cubicBezTo>
                  <a:pt x="11316631" y="0"/>
                  <a:pt x="11767457" y="450826"/>
                  <a:pt x="11767457" y="1006949"/>
                </a:cubicBezTo>
                <a:lnTo>
                  <a:pt x="11767457" y="5034622"/>
                </a:lnTo>
                <a:cubicBezTo>
                  <a:pt x="11767457" y="5590745"/>
                  <a:pt x="11316631" y="6041571"/>
                  <a:pt x="10760508" y="6041571"/>
                </a:cubicBezTo>
                <a:lnTo>
                  <a:pt x="1006949" y="6041571"/>
                </a:lnTo>
                <a:cubicBezTo>
                  <a:pt x="450826" y="6041571"/>
                  <a:pt x="0" y="5590745"/>
                  <a:pt x="0" y="5034622"/>
                </a:cubicBezTo>
                <a:lnTo>
                  <a:pt x="0" y="1006949"/>
                </a:lnTo>
                <a:cubicBezTo>
                  <a:pt x="0" y="450826"/>
                  <a:pt x="450826" y="0"/>
                  <a:pt x="1006949" y="0"/>
                </a:cubicBezTo>
                <a:close/>
              </a:path>
            </a:pathLst>
          </a:custGeom>
          <a:solidFill>
            <a:schemeClr val="bg1">
              <a:alpha val="4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97177"/>
                                        </p:tgtEl>
                                        <p:attrNameLst>
                                          <p:attrName>style.visibility</p:attrName>
                                        </p:attrNameLst>
                                      </p:cBhvr>
                                      <p:to>
                                        <p:strVal val="visible"/>
                                      </p:to>
                                    </p:set>
                                    <p:animEffect transition="in" filter="wipe(down)">
                                      <p:cBhvr>
                                        <p:cTn id="7" dur="500"/>
                                        <p:tgtEl>
                                          <p:spTgt spid="209717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048679"/>
                                        </p:tgtEl>
                                        <p:attrNameLst>
                                          <p:attrName>style.visibility</p:attrName>
                                        </p:attrNameLst>
                                      </p:cBhvr>
                                      <p:to>
                                        <p:strVal val="visible"/>
                                      </p:to>
                                    </p:set>
                                    <p:anim calcmode="lin" valueType="num">
                                      <p:cBhvr additive="base">
                                        <p:cTn id="12" dur="500" fill="hold"/>
                                        <p:tgtEl>
                                          <p:spTgt spid="1048679"/>
                                        </p:tgtEl>
                                        <p:attrNameLst>
                                          <p:attrName>ppt_x</p:attrName>
                                        </p:attrNameLst>
                                      </p:cBhvr>
                                      <p:tavLst>
                                        <p:tav tm="0">
                                          <p:val>
                                            <p:strVal val="#ppt_x"/>
                                          </p:val>
                                        </p:tav>
                                        <p:tav tm="100000">
                                          <p:val>
                                            <p:strVal val="#ppt_x"/>
                                          </p:val>
                                        </p:tav>
                                      </p:tavLst>
                                    </p:anim>
                                    <p:anim calcmode="lin" valueType="num">
                                      <p:cBhvr additive="base">
                                        <p:cTn id="13" dur="500" fill="hold"/>
                                        <p:tgtEl>
                                          <p:spTgt spid="104867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descr="101"/>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2" name="竖排标题 1"/>
          <p:cNvSpPr>
            <a:spLocks noGrp="1"/>
          </p:cNvSpPr>
          <p:nvPr>
            <p:ph type="title" orient="vert"/>
            <p:custDataLst>
              <p:tags r:id="rId4"/>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书宋二S" panose="00020600040101010101"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5"/>
            </p:custDataLst>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汉仪书宋二S" panose="00020600040101010101" charset="-122"/>
              </a:defRPr>
            </a:lvl1pPr>
            <a:lvl2pPr indent="0" eaLnBrk="1" fontAlgn="auto" latinLnBrk="0" hangingPunct="1">
              <a:defRPr>
                <a:solidFill>
                  <a:schemeClr val="tx1"/>
                </a:solidFill>
                <a:latin typeface="Arial" panose="020B0604020202020204" pitchFamily="34" charset="0"/>
                <a:ea typeface="汉仪书宋二S" panose="00020600040101010101" charset="-122"/>
              </a:defRPr>
            </a:lvl2pPr>
            <a:lvl3pPr indent="0" eaLnBrk="1" fontAlgn="auto" latinLnBrk="0" hangingPunct="1">
              <a:defRPr>
                <a:solidFill>
                  <a:schemeClr val="tx1"/>
                </a:solidFill>
                <a:latin typeface="Arial" panose="020B0604020202020204" pitchFamily="34" charset="0"/>
                <a:ea typeface="汉仪书宋二S" panose="00020600040101010101" charset="-122"/>
              </a:defRPr>
            </a:lvl3pPr>
            <a:lvl4pPr indent="0" eaLnBrk="1" fontAlgn="auto" latinLnBrk="0" hangingPunct="1">
              <a:defRPr>
                <a:solidFill>
                  <a:schemeClr val="tx1"/>
                </a:solidFill>
                <a:latin typeface="Arial" panose="020B0604020202020204" pitchFamily="34" charset="0"/>
                <a:ea typeface="汉仪书宋二S" panose="00020600040101010101" charset="-122"/>
              </a:defRPr>
            </a:lvl4pPr>
            <a:lvl5pPr indent="0" eaLnBrk="1" fontAlgn="auto" latinLnBrk="0" hangingPunct="1">
              <a:defRPr>
                <a:solidFill>
                  <a:schemeClr val="tx1"/>
                </a:solidFill>
                <a:latin typeface="Arial" panose="020B0604020202020204" pitchFamily="34" charset="0"/>
                <a:ea typeface="汉仪书宋二S"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endParaRPr lang="zh-CN" altLang="en-US"/>
          </a:p>
        </p:txBody>
      </p:sp>
      <p:sp>
        <p:nvSpPr>
          <p:cNvPr id="6" name="灯片编号占位符 5"/>
          <p:cNvSpPr>
            <a:spLocks noGrp="1"/>
          </p:cNvSpPr>
          <p:nvPr>
            <p:ph type="sldNum" sz="quarter" idx="12"/>
            <p:custDataLst>
              <p:tags r:id="rId8"/>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片 1" descr="101"/>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3" name="日期占位符 2"/>
          <p:cNvSpPr>
            <a:spLocks noGrp="1"/>
          </p:cNvSpPr>
          <p:nvPr>
            <p:ph type="dt" sz="half" idx="10"/>
            <p:custDataLst>
              <p:tags r:id="rId4"/>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7"/>
            </p:custDataLst>
          </p:nvPr>
        </p:nvSpPr>
        <p:spPr>
          <a:xfrm>
            <a:off x="669930" y="952508"/>
            <a:ext cx="10852237" cy="5388907"/>
          </a:xfrm>
        </p:spPr>
        <p:txBody>
          <a:bodyPr/>
          <a:lstStyle>
            <a:lvl1pPr>
              <a:defRPr>
                <a:solidFill>
                  <a:schemeClr val="tx1"/>
                </a:solidFill>
                <a:latin typeface="Arial" panose="020B0604020202020204" pitchFamily="34" charset="0"/>
                <a:ea typeface="汉仪书宋二S" panose="00020600040101010101" charset="-122"/>
              </a:defRPr>
            </a:lvl1pPr>
            <a:lvl2pPr>
              <a:defRPr>
                <a:solidFill>
                  <a:schemeClr val="tx1"/>
                </a:solidFill>
                <a:latin typeface="Arial" panose="020B0604020202020204" pitchFamily="34" charset="0"/>
                <a:ea typeface="汉仪书宋二S" panose="00020600040101010101" charset="-122"/>
              </a:defRPr>
            </a:lvl2pPr>
            <a:lvl3pPr>
              <a:defRPr>
                <a:solidFill>
                  <a:schemeClr val="tx1"/>
                </a:solidFill>
                <a:latin typeface="Arial" panose="020B0604020202020204" pitchFamily="34" charset="0"/>
                <a:ea typeface="汉仪书宋二S" panose="00020600040101010101" charset="-122"/>
              </a:defRPr>
            </a:lvl3pPr>
            <a:lvl4pPr>
              <a:defRPr>
                <a:solidFill>
                  <a:schemeClr val="tx1"/>
                </a:solidFill>
                <a:latin typeface="Arial" panose="020B0604020202020204" pitchFamily="34" charset="0"/>
                <a:ea typeface="汉仪书宋二S" panose="00020600040101010101" charset="-122"/>
              </a:defRPr>
            </a:lvl4pPr>
            <a:lvl5pPr>
              <a:defRPr>
                <a:solidFill>
                  <a:schemeClr val="tx1"/>
                </a:solidFill>
                <a:latin typeface="Arial" panose="020B0604020202020204" pitchFamily="34" charset="0"/>
                <a:ea typeface="汉仪书宋二S"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descr="501"/>
          <p:cNvPicPr>
            <a:picLocks noChangeAspect="1"/>
          </p:cNvPicPr>
          <p:nvPr>
            <p:custDataLst>
              <p:tags r:id="rId2"/>
            </p:custDataLst>
          </p:nvPr>
        </p:nvPicPr>
        <p:blipFill>
          <a:blip r:embed="rId3"/>
          <a:stretch>
            <a:fillRect/>
          </a:stretch>
        </p:blipFill>
        <p:spPr>
          <a:xfrm>
            <a:off x="0" y="0"/>
            <a:ext cx="12192000" cy="6857683"/>
          </a:xfrm>
          <a:prstGeom prst="rect">
            <a:avLst/>
          </a:prstGeom>
        </p:spPr>
      </p:pic>
      <p:pic>
        <p:nvPicPr>
          <p:cNvPr id="2" name="图片 1" descr="503"/>
          <p:cNvPicPr>
            <a:picLocks noChangeAspect="1"/>
          </p:cNvPicPr>
          <p:nvPr>
            <p:custDataLst>
              <p:tags r:id="rId4"/>
            </p:custDataLst>
          </p:nvPr>
        </p:nvPicPr>
        <p:blipFill>
          <a:blip r:embed="rId5"/>
          <a:stretch>
            <a:fillRect/>
          </a:stretch>
        </p:blipFill>
        <p:spPr>
          <a:xfrm>
            <a:off x="628521" y="1327150"/>
            <a:ext cx="10941308" cy="4210050"/>
          </a:xfrm>
          <a:prstGeom prst="rect">
            <a:avLst/>
          </a:prstGeom>
        </p:spPr>
      </p:pic>
      <p:pic>
        <p:nvPicPr>
          <p:cNvPr id="7" name="图片 6" descr="502"/>
          <p:cNvPicPr>
            <a:picLocks noChangeAspect="1"/>
          </p:cNvPicPr>
          <p:nvPr>
            <p:custDataLst>
              <p:tags r:id="rId6"/>
            </p:custDataLst>
          </p:nvPr>
        </p:nvPicPr>
        <p:blipFill>
          <a:blip r:embed="rId7"/>
          <a:stretch>
            <a:fillRect/>
          </a:stretch>
        </p:blipFill>
        <p:spPr>
          <a:xfrm>
            <a:off x="1536700" y="2026255"/>
            <a:ext cx="2687320" cy="2811839"/>
          </a:xfrm>
          <a:prstGeom prst="rect">
            <a:avLst/>
          </a:prstGeom>
        </p:spPr>
      </p:pic>
      <p:sp>
        <p:nvSpPr>
          <p:cNvPr id="3" name="日期占位符 2"/>
          <p:cNvSpPr>
            <a:spLocks noGrp="1"/>
          </p:cNvSpPr>
          <p:nvPr>
            <p:ph type="dt" sz="half" idx="10"/>
            <p:custDataLst>
              <p:tags r:id="rId8"/>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a:solidFill>
                  <a:schemeClr val="dk1">
                    <a:tint val="75000"/>
                    <a:lumMod val="85000"/>
                    <a:lumOff val="15000"/>
                  </a:schemeClr>
                </a:solidFill>
                <a:latin typeface="Arial" panose="020B0604020202020204" pitchFamily="34" charset="0"/>
                <a:ea typeface="汉仪书宋二S" panose="00020600040101010101" charset="-122"/>
              </a:defRPr>
            </a:lvl1pPr>
          </a:lstStyle>
          <a:p>
            <a:fld id="{49AE70B2-8BF9-45C0-BB95-33D1B9D3A854}" type="slidenum">
              <a:rPr lang="zh-CN" altLang="en-US" smtClean="0"/>
            </a:fld>
            <a:endParaRPr lang="zh-CN" altLang="en-US"/>
          </a:p>
        </p:txBody>
      </p:sp>
      <p:sp>
        <p:nvSpPr>
          <p:cNvPr id="8" name="标题 1"/>
          <p:cNvSpPr/>
          <p:nvPr>
            <p:ph type="title" idx="1" hasCustomPrompt="1"/>
            <p:custDataLst>
              <p:tags r:id="rId11"/>
            </p:custDataLst>
          </p:nvPr>
        </p:nvSpPr>
        <p:spPr>
          <a:xfrm>
            <a:off x="3461923" y="2324307"/>
            <a:ext cx="8316557" cy="1445260"/>
          </a:xfrm>
          <a:noFill/>
        </p:spPr>
        <p:txBody>
          <a:bodyPr vert="horz" wrap="square" lIns="101600" tIns="38100" rIns="76200" bIns="38100" rtlCol="0" anchor="b" anchorCtr="0">
            <a:normAutofit/>
          </a:bodyPr>
          <a:lstStyle>
            <a:lvl1pPr marL="0" marR="0" algn="ctr" defTabSz="914400" rtl="0" eaLnBrk="1" fontAlgn="auto" latinLnBrk="0" hangingPunct="1">
              <a:lnSpc>
                <a:spcPct val="100000"/>
              </a:lnSpc>
              <a:spcBef>
                <a:spcPct val="0"/>
              </a:spcBef>
              <a:buClrTx/>
              <a:buSzTx/>
              <a:buFontTx/>
              <a:buNone/>
              <a:defRPr kumimoji="0" lang="zh-CN" altLang="en-US" sz="7900" b="1" i="0" u="none" strike="noStrike" kern="1200" cap="none" spc="1000" normalizeH="0" baseline="0" noProof="1" dirty="0">
                <a:solidFill>
                  <a:schemeClr val="dk1">
                    <a:lumMod val="85000"/>
                    <a:lumOff val="15000"/>
                  </a:schemeClr>
                </a:solidFill>
                <a:uFillTx/>
                <a:latin typeface="Arial" panose="020B0604020202020204" pitchFamily="34" charset="0"/>
                <a:ea typeface="汉仪细秀体简" panose="00020600040101010101" charset="-122"/>
                <a:cs typeface="+mn-cs"/>
              </a:defRPr>
            </a:lvl1pPr>
          </a:lstStyle>
          <a:p>
            <a:pPr lvl="0"/>
            <a:r>
              <a:rPr>
                <a:sym typeface="+mn-ea"/>
              </a:rPr>
              <a:t>编辑标题</a:t>
            </a:r>
            <a:endParaRPr>
              <a:sym typeface="+mn-ea"/>
            </a:endParaRPr>
          </a:p>
        </p:txBody>
      </p:sp>
      <p:sp>
        <p:nvSpPr>
          <p:cNvPr id="9" name="副标题 3"/>
          <p:cNvSpPr/>
          <p:nvPr>
            <p:ph type="subTitle" idx="2" hasCustomPrompt="1"/>
            <p:custDataLst>
              <p:tags r:id="rId12"/>
            </p:custDataLst>
          </p:nvPr>
        </p:nvSpPr>
        <p:spPr>
          <a:xfrm>
            <a:off x="4992273" y="3948002"/>
            <a:ext cx="5255857" cy="585689"/>
          </a:xfrm>
          <a:noFill/>
          <a:ln>
            <a:noFill/>
          </a:ln>
        </p:spPr>
        <p:txBody>
          <a:bodyPr vert="horz" wrap="square" lIns="101600" tIns="38100" rIns="76200" bIns="38100" rtlCol="0" anchor="t" anchorCtr="0">
            <a:normAutofit/>
          </a:bodyPr>
          <a:lstStyle>
            <a:lvl1pPr marL="0" marR="0" indent="-228600" algn="ctr" defTabSz="914400" rtl="0" eaLnBrk="1" fontAlgn="auto" latinLnBrk="0" hangingPunct="1">
              <a:lnSpc>
                <a:spcPct val="120000"/>
              </a:lnSpc>
              <a:spcBef>
                <a:spcPts val="0"/>
              </a:spcBef>
              <a:spcAft>
                <a:spcPts val="1000"/>
              </a:spcAft>
              <a:buClrTx/>
              <a:buSzTx/>
              <a:buFontTx/>
              <a:buNone/>
              <a:defRPr kumimoji="0" lang="zh-CN" altLang="en-US" sz="3000" b="0" i="0" u="none" strike="noStrike" kern="1200" cap="none" spc="300" normalizeH="0" baseline="0" noProof="1" dirty="0">
                <a:solidFill>
                  <a:schemeClr val="accent1"/>
                </a:solidFill>
                <a:uFillTx/>
                <a:latin typeface="Arial" panose="020B0604020202020204" pitchFamily="34" charset="0"/>
                <a:ea typeface="汉仪书宋二S" panose="00020600040101010101" charset="-122"/>
                <a:cs typeface="+mn-cs"/>
                <a:sym typeface="+mn-ea"/>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6" name="图片 5" descr="101"/>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2" name="标题 1"/>
          <p:cNvSpPr>
            <a:spLocks noGrp="1"/>
          </p:cNvSpPr>
          <p:nvPr>
            <p:ph type="title"/>
            <p:custDataLst>
              <p:tags r:id="rId4"/>
            </p:custDataLst>
          </p:nvPr>
        </p:nvSpPr>
        <p:spPr/>
        <p:txBody>
          <a:bodyPr/>
          <a:lstStyle>
            <a:lvl1pPr>
              <a:defRPr baseline="0">
                <a:solidFill>
                  <a:schemeClr val="tx1"/>
                </a:solidFill>
                <a:latin typeface="Arial" panose="020B0604020202020204" pitchFamily="34" charset="0"/>
                <a:ea typeface="汉仪书宋二S"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汉仪书宋二S"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书宋二S" panose="00020600040101010101"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书宋二S" panose="0002060004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8" name="图片 7" descr="101"/>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292800" y="304200"/>
            <a:ext cx="11606400" cy="6249600"/>
          </a:xfrm>
          <a:prstGeom prst="rect">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solidFill>
                <a:schemeClr val="lt1"/>
              </a:solidFill>
            </a:endParaRPr>
          </a:p>
        </p:txBody>
      </p:sp>
      <p:sp>
        <p:nvSpPr>
          <p:cNvPr id="2" name="标题 1"/>
          <p:cNvSpPr>
            <a:spLocks noGrp="1"/>
          </p:cNvSpPr>
          <p:nvPr>
            <p:ph type="title" hasCustomPrompt="1"/>
            <p:custDataLst>
              <p:tags r:id="rId5"/>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汉仪书宋二S" panose="00020600040101010101"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1281113" y="2163600"/>
            <a:ext cx="9626600" cy="3445200"/>
          </a:xfrm>
        </p:spPr>
        <p:txBody>
          <a:bodyPr/>
          <a:lstStyle>
            <a:lvl1pPr>
              <a:defRPr baseline="0">
                <a:solidFill>
                  <a:schemeClr val="tx1"/>
                </a:solidFill>
                <a:latin typeface="Arial" panose="020B0604020202020204" pitchFamily="34" charset="0"/>
                <a:ea typeface="汉仪书宋二S" panose="00020600040101010101" charset="-122"/>
              </a:defRPr>
            </a:lvl1pPr>
            <a:lvl2pPr>
              <a:defRPr baseline="0">
                <a:solidFill>
                  <a:schemeClr val="tx1"/>
                </a:solidFill>
                <a:latin typeface="Arial" panose="020B0604020202020204" pitchFamily="34" charset="0"/>
                <a:ea typeface="汉仪书宋二S" panose="00020600040101010101" charset="-122"/>
              </a:defRPr>
            </a:lvl2pPr>
            <a:lvl3pPr>
              <a:defRPr baseline="0">
                <a:solidFill>
                  <a:schemeClr val="tx1"/>
                </a:solidFill>
                <a:latin typeface="Arial" panose="020B0604020202020204" pitchFamily="34" charset="0"/>
                <a:ea typeface="汉仪书宋二S" panose="00020600040101010101" charset="-122"/>
              </a:defRPr>
            </a:lvl3pPr>
            <a:lvl4pPr>
              <a:defRPr baseline="0">
                <a:solidFill>
                  <a:schemeClr val="tx1"/>
                </a:solidFill>
                <a:latin typeface="Arial" panose="020B0604020202020204" pitchFamily="34" charset="0"/>
                <a:ea typeface="汉仪书宋二S" panose="00020600040101010101" charset="-122"/>
              </a:defRPr>
            </a:lvl4pPr>
            <a:lvl5pPr>
              <a:defRPr baseline="0">
                <a:solidFill>
                  <a:schemeClr val="tx1"/>
                </a:solidFill>
                <a:latin typeface="Arial" panose="020B0604020202020204" pitchFamily="34" charset="0"/>
                <a:ea typeface="汉仪书宋二S"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汉仪书宋二S"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汉仪书宋二S" panose="00020600040101010101"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汉仪书宋二S" panose="0002060004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8" name="图片 7" descr="101"/>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0" y="0"/>
            <a:ext cx="4823460" cy="6866255"/>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sz="1800" dirty="0">
              <a:solidFill>
                <a:schemeClr val="lt1"/>
              </a:solidFill>
              <a:sym typeface="+mn-ea"/>
            </a:endParaRPr>
          </a:p>
        </p:txBody>
      </p:sp>
      <p:sp>
        <p:nvSpPr>
          <p:cNvPr id="2" name="标题 1"/>
          <p:cNvSpPr>
            <a:spLocks noGrp="1"/>
          </p:cNvSpPr>
          <p:nvPr>
            <p:ph type="title" hasCustomPrompt="1"/>
            <p:custDataLst>
              <p:tags r:id="rId5"/>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汉仪书宋二S" panose="00020600040101010101"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汉仪书宋二S"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汉仪书宋二S" panose="00020600040101010101"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汉仪书宋二S" panose="0002060004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baseline="0">
                <a:solidFill>
                  <a:schemeClr val="tx1"/>
                </a:solidFill>
                <a:latin typeface="Arial" panose="020B0604020202020204" pitchFamily="34" charset="0"/>
                <a:ea typeface="汉仪书宋二S" panose="00020600040101010101" charset="-122"/>
              </a:defRPr>
            </a:lvl1pPr>
            <a:lvl2pPr>
              <a:defRPr baseline="0">
                <a:solidFill>
                  <a:schemeClr val="tx1"/>
                </a:solidFill>
                <a:latin typeface="Arial" panose="020B0604020202020204" pitchFamily="34" charset="0"/>
                <a:ea typeface="汉仪书宋二S" panose="00020600040101010101" charset="-122"/>
              </a:defRPr>
            </a:lvl2pPr>
            <a:lvl3pPr>
              <a:defRPr baseline="0">
                <a:solidFill>
                  <a:schemeClr val="tx1"/>
                </a:solidFill>
                <a:latin typeface="Arial" panose="020B0604020202020204" pitchFamily="34" charset="0"/>
                <a:ea typeface="汉仪书宋二S" panose="00020600040101010101" charset="-122"/>
              </a:defRPr>
            </a:lvl3pPr>
            <a:lvl4pPr>
              <a:defRPr baseline="0">
                <a:solidFill>
                  <a:schemeClr val="tx1"/>
                </a:solidFill>
                <a:latin typeface="Arial" panose="020B0604020202020204" pitchFamily="34" charset="0"/>
                <a:ea typeface="汉仪书宋二S" panose="00020600040101010101" charset="-122"/>
              </a:defRPr>
            </a:lvl4pPr>
            <a:lvl5pPr>
              <a:defRPr baseline="0">
                <a:solidFill>
                  <a:schemeClr val="tx1"/>
                </a:solidFill>
                <a:latin typeface="Arial" panose="020B0604020202020204" pitchFamily="34" charset="0"/>
                <a:ea typeface="汉仪书宋二S"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lstStyle>
            <a:lvl1pPr>
              <a:defRPr baseline="0">
                <a:solidFill>
                  <a:schemeClr val="tx1"/>
                </a:solidFill>
                <a:latin typeface="Arial" panose="020B0604020202020204" pitchFamily="34" charset="0"/>
                <a:ea typeface="汉仪书宋二S" panose="00020600040101010101" charset="-122"/>
              </a:defRPr>
            </a:lvl1pPr>
            <a:lvl2pPr>
              <a:defRPr baseline="0">
                <a:solidFill>
                  <a:schemeClr val="tx1"/>
                </a:solidFill>
                <a:latin typeface="Arial" panose="020B0604020202020204" pitchFamily="34" charset="0"/>
                <a:ea typeface="汉仪书宋二S" panose="00020600040101010101" charset="-122"/>
              </a:defRPr>
            </a:lvl2pPr>
            <a:lvl3pPr>
              <a:defRPr baseline="0">
                <a:solidFill>
                  <a:schemeClr val="tx1"/>
                </a:solidFill>
                <a:latin typeface="Arial" panose="020B0604020202020204" pitchFamily="34" charset="0"/>
                <a:ea typeface="汉仪书宋二S" panose="00020600040101010101" charset="-122"/>
              </a:defRPr>
            </a:lvl3pPr>
            <a:lvl4pPr>
              <a:defRPr baseline="0">
                <a:solidFill>
                  <a:schemeClr val="tx1"/>
                </a:solidFill>
                <a:latin typeface="Arial" panose="020B0604020202020204" pitchFamily="34" charset="0"/>
                <a:ea typeface="汉仪书宋二S" panose="00020600040101010101" charset="-122"/>
              </a:defRPr>
            </a:lvl4pPr>
            <a:lvl5pPr>
              <a:defRPr baseline="0">
                <a:solidFill>
                  <a:schemeClr val="tx1"/>
                </a:solidFill>
                <a:latin typeface="Arial" panose="020B0604020202020204" pitchFamily="34" charset="0"/>
                <a:ea typeface="汉仪书宋二S"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8" name="图片 7" descr="101"/>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0" y="0"/>
            <a:ext cx="12192000" cy="2664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sz="1800">
              <a:solidFill>
                <a:schemeClr val="lt1"/>
              </a:solidFill>
              <a:sym typeface="+mn-ea"/>
            </a:endParaRPr>
          </a:p>
        </p:txBody>
      </p:sp>
      <p:sp>
        <p:nvSpPr>
          <p:cNvPr id="2" name="标题 1"/>
          <p:cNvSpPr>
            <a:spLocks noGrp="1"/>
          </p:cNvSpPr>
          <p:nvPr>
            <p:ph type="title"/>
            <p:custDataLst>
              <p:tags r:id="rId5"/>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汉仪书宋二S"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汉仪书宋二S"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汉仪书宋二S" panose="00020600040101010101"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汉仪书宋二S" panose="0002060004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汉仪书宋二S" panose="00020600040101010101"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a:lstStyle>
            <a:lvl1pPr>
              <a:defRPr baseline="0">
                <a:solidFill>
                  <a:schemeClr val="tx1"/>
                </a:solidFill>
                <a:latin typeface="Arial" panose="020B0604020202020204" pitchFamily="34" charset="0"/>
                <a:ea typeface="汉仪书宋二S" panose="00020600040101010101" charset="-122"/>
              </a:defRPr>
            </a:lvl1pPr>
            <a:lvl2pPr>
              <a:defRPr baseline="0">
                <a:solidFill>
                  <a:schemeClr val="tx1"/>
                </a:solidFill>
                <a:latin typeface="Arial" panose="020B0604020202020204" pitchFamily="34" charset="0"/>
                <a:ea typeface="汉仪书宋二S" panose="00020600040101010101" charset="-122"/>
              </a:defRPr>
            </a:lvl2pPr>
            <a:lvl3pPr>
              <a:defRPr baseline="0">
                <a:solidFill>
                  <a:schemeClr val="tx1"/>
                </a:solidFill>
                <a:latin typeface="Arial" panose="020B0604020202020204" pitchFamily="34" charset="0"/>
                <a:ea typeface="汉仪书宋二S" panose="00020600040101010101" charset="-122"/>
              </a:defRPr>
            </a:lvl3pPr>
            <a:lvl4pPr>
              <a:defRPr baseline="0">
                <a:solidFill>
                  <a:schemeClr val="tx1"/>
                </a:solidFill>
                <a:latin typeface="Arial" panose="020B0604020202020204" pitchFamily="34" charset="0"/>
                <a:ea typeface="汉仪书宋二S" panose="00020600040101010101" charset="-122"/>
              </a:defRPr>
            </a:lvl4pPr>
            <a:lvl5pPr>
              <a:defRPr baseline="0">
                <a:solidFill>
                  <a:schemeClr val="tx1"/>
                </a:solidFill>
                <a:latin typeface="Arial" panose="020B0604020202020204" pitchFamily="34" charset="0"/>
                <a:ea typeface="汉仪书宋二S"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8" name="图片 7" descr="101"/>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0" y="5029201"/>
            <a:ext cx="12192000" cy="1828799"/>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sz="1800">
              <a:solidFill>
                <a:schemeClr val="lt1"/>
              </a:solidFill>
              <a:sym typeface="+mn-ea"/>
            </a:endParaRPr>
          </a:p>
        </p:txBody>
      </p:sp>
      <p:sp>
        <p:nvSpPr>
          <p:cNvPr id="2" name="标题 1"/>
          <p:cNvSpPr>
            <a:spLocks noGrp="1"/>
          </p:cNvSpPr>
          <p:nvPr>
            <p:ph type="title"/>
            <p:custDataLst>
              <p:tags r:id="rId5"/>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汉仪书宋二S"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汉仪书宋二S"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汉仪书宋二S" panose="00020600040101010101"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汉仪书宋二S" panose="0002060004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a:lstStyle>
            <a:lvl1pPr>
              <a:defRPr baseline="0">
                <a:solidFill>
                  <a:schemeClr val="tx1"/>
                </a:solidFill>
                <a:latin typeface="Arial" panose="020B0604020202020204" pitchFamily="34" charset="0"/>
                <a:ea typeface="汉仪书宋二S" panose="00020600040101010101" charset="-122"/>
              </a:defRPr>
            </a:lvl1pPr>
            <a:lvl2pPr>
              <a:defRPr baseline="0">
                <a:solidFill>
                  <a:schemeClr val="tx1"/>
                </a:solidFill>
                <a:latin typeface="Arial" panose="020B0604020202020204" pitchFamily="34" charset="0"/>
                <a:ea typeface="汉仪书宋二S" panose="00020600040101010101" charset="-122"/>
              </a:defRPr>
            </a:lvl2pPr>
            <a:lvl3pPr>
              <a:defRPr baseline="0">
                <a:solidFill>
                  <a:schemeClr val="tx1"/>
                </a:solidFill>
                <a:latin typeface="Arial" panose="020B0604020202020204" pitchFamily="34" charset="0"/>
                <a:ea typeface="汉仪书宋二S" panose="00020600040101010101" charset="-122"/>
              </a:defRPr>
            </a:lvl3pPr>
            <a:lvl4pPr>
              <a:defRPr baseline="0">
                <a:solidFill>
                  <a:schemeClr val="tx1"/>
                </a:solidFill>
                <a:latin typeface="Arial" panose="020B0604020202020204" pitchFamily="34" charset="0"/>
                <a:ea typeface="汉仪书宋二S" panose="00020600040101010101" charset="-122"/>
              </a:defRPr>
            </a:lvl4pPr>
            <a:lvl5pPr>
              <a:defRPr baseline="0">
                <a:solidFill>
                  <a:schemeClr val="tx1"/>
                </a:solidFill>
                <a:latin typeface="Arial" panose="020B0604020202020204" pitchFamily="34" charset="0"/>
                <a:ea typeface="汉仪书宋二S"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a:lstStyle>
            <a:lvl1pPr>
              <a:defRPr baseline="0">
                <a:solidFill>
                  <a:schemeClr val="tx1"/>
                </a:solidFill>
                <a:latin typeface="Arial" panose="020B0604020202020204" pitchFamily="34" charset="0"/>
                <a:ea typeface="汉仪书宋二S"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8" name="图片 7" descr="101"/>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0" y="0"/>
            <a:ext cx="12192000" cy="9144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sz="1800">
              <a:solidFill>
                <a:schemeClr val="lt1"/>
              </a:solidFill>
              <a:sym typeface="+mn-ea"/>
            </a:endParaRPr>
          </a:p>
        </p:txBody>
      </p:sp>
      <p:sp>
        <p:nvSpPr>
          <p:cNvPr id="2" name="标题 1"/>
          <p:cNvSpPr>
            <a:spLocks noGrp="1"/>
          </p:cNvSpPr>
          <p:nvPr>
            <p:ph type="title"/>
            <p:custDataLst>
              <p:tags r:id="rId5"/>
            </p:custDataLst>
          </p:nvPr>
        </p:nvSpPr>
        <p:spPr>
          <a:xfrm>
            <a:off x="579600" y="237600"/>
            <a:ext cx="11037600" cy="441964"/>
          </a:xfrm>
        </p:spPr>
        <p:txBody>
          <a:bodyPr/>
          <a:lstStyle>
            <a:lvl1pPr>
              <a:defRPr baseline="0">
                <a:solidFill>
                  <a:schemeClr val="tx1"/>
                </a:solidFill>
                <a:latin typeface="Arial" panose="020B0604020202020204" pitchFamily="34" charset="0"/>
                <a:ea typeface="汉仪书宋二S"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汉仪书宋二S"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汉仪书宋二S" panose="00020600040101010101"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汉仪书宋二S" panose="0002060004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579600" y="1663200"/>
            <a:ext cx="5342400" cy="2894400"/>
          </a:xfrm>
        </p:spPr>
        <p:txBody>
          <a:bodyPr/>
          <a:lstStyle>
            <a:lvl1pPr>
              <a:defRPr baseline="0">
                <a:solidFill>
                  <a:schemeClr val="tx1"/>
                </a:solidFill>
                <a:latin typeface="Arial" panose="020B0604020202020204" pitchFamily="34" charset="0"/>
                <a:ea typeface="汉仪书宋二S" panose="00020600040101010101" charset="-122"/>
              </a:defRPr>
            </a:lvl1pPr>
            <a:lvl2pPr>
              <a:defRPr baseline="0">
                <a:solidFill>
                  <a:schemeClr val="tx1"/>
                </a:solidFill>
                <a:latin typeface="Arial" panose="020B0604020202020204" pitchFamily="34" charset="0"/>
                <a:ea typeface="汉仪书宋二S" panose="00020600040101010101" charset="-122"/>
              </a:defRPr>
            </a:lvl2pPr>
            <a:lvl3pPr>
              <a:defRPr baseline="0">
                <a:solidFill>
                  <a:schemeClr val="tx1"/>
                </a:solidFill>
                <a:latin typeface="Arial" panose="020B0604020202020204" pitchFamily="34" charset="0"/>
                <a:ea typeface="汉仪书宋二S" panose="00020600040101010101" charset="-122"/>
              </a:defRPr>
            </a:lvl3pPr>
            <a:lvl4pPr>
              <a:defRPr baseline="0">
                <a:solidFill>
                  <a:schemeClr val="tx1"/>
                </a:solidFill>
                <a:latin typeface="Arial" panose="020B0604020202020204" pitchFamily="34" charset="0"/>
                <a:ea typeface="汉仪书宋二S" panose="00020600040101010101" charset="-122"/>
              </a:defRPr>
            </a:lvl4pPr>
            <a:lvl5pPr>
              <a:defRPr baseline="0">
                <a:solidFill>
                  <a:schemeClr val="tx1"/>
                </a:solidFill>
                <a:latin typeface="Arial" panose="020B0604020202020204" pitchFamily="34" charset="0"/>
                <a:ea typeface="汉仪书宋二S"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6242400" y="1663200"/>
            <a:ext cx="5367600" cy="2894400"/>
          </a:xfrm>
        </p:spPr>
        <p:txBody>
          <a:bodyPr/>
          <a:lstStyle>
            <a:lvl1pPr>
              <a:defRPr baseline="0">
                <a:solidFill>
                  <a:schemeClr val="tx1"/>
                </a:solidFill>
                <a:latin typeface="Arial" panose="020B0604020202020204" pitchFamily="34" charset="0"/>
                <a:ea typeface="汉仪书宋二S" panose="00020600040101010101" charset="-122"/>
              </a:defRPr>
            </a:lvl1pPr>
            <a:lvl2pPr>
              <a:defRPr baseline="0">
                <a:solidFill>
                  <a:schemeClr val="tx1"/>
                </a:solidFill>
                <a:latin typeface="Arial" panose="020B0604020202020204" pitchFamily="34" charset="0"/>
                <a:ea typeface="汉仪书宋二S" panose="00020600040101010101" charset="-122"/>
              </a:defRPr>
            </a:lvl2pPr>
            <a:lvl3pPr>
              <a:defRPr baseline="0">
                <a:solidFill>
                  <a:schemeClr val="tx1"/>
                </a:solidFill>
                <a:latin typeface="Arial" panose="020B0604020202020204" pitchFamily="34" charset="0"/>
                <a:ea typeface="汉仪书宋二S" panose="00020600040101010101" charset="-122"/>
              </a:defRPr>
            </a:lvl3pPr>
            <a:lvl4pPr>
              <a:defRPr baseline="0">
                <a:solidFill>
                  <a:schemeClr val="tx1"/>
                </a:solidFill>
                <a:latin typeface="Arial" panose="020B0604020202020204" pitchFamily="34" charset="0"/>
                <a:ea typeface="汉仪书宋二S" panose="00020600040101010101" charset="-122"/>
              </a:defRPr>
            </a:lvl4pPr>
            <a:lvl5pPr>
              <a:defRPr baseline="0">
                <a:solidFill>
                  <a:schemeClr val="tx1"/>
                </a:solidFill>
                <a:latin typeface="Arial" panose="020B0604020202020204" pitchFamily="34" charset="0"/>
                <a:ea typeface="汉仪书宋二S"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1"/>
            </p:custDataLst>
          </p:nvPr>
        </p:nvSpPr>
        <p:spPr>
          <a:xfrm>
            <a:off x="572400" y="4816800"/>
            <a:ext cx="5342400" cy="781200"/>
          </a:xfrm>
        </p:spPr>
        <p:txBody>
          <a:bodyPr/>
          <a:lstStyle>
            <a:lvl1pPr>
              <a:defRPr baseline="0">
                <a:solidFill>
                  <a:schemeClr val="tx1"/>
                </a:solidFill>
                <a:latin typeface="Arial" panose="020B0604020202020204" pitchFamily="34" charset="0"/>
                <a:ea typeface="汉仪书宋二S" panose="00020600040101010101"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6253200" y="4813200"/>
            <a:ext cx="5367600" cy="781200"/>
          </a:xfrm>
        </p:spPr>
        <p:txBody>
          <a:bodyPr/>
          <a:lstStyle>
            <a:lvl1pPr>
              <a:defRPr baseline="0">
                <a:solidFill>
                  <a:schemeClr val="tx1"/>
                </a:solidFill>
                <a:latin typeface="Arial" panose="020B0604020202020204" pitchFamily="34" charset="0"/>
                <a:ea typeface="汉仪书宋二S"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8" name="图片 7" descr="101"/>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0" y="959224"/>
            <a:ext cx="12192000" cy="4939553"/>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sz="1800">
              <a:solidFill>
                <a:schemeClr val="lt1"/>
              </a:solidFill>
              <a:sym typeface="+mn-ea"/>
            </a:endParaRPr>
          </a:p>
        </p:txBody>
      </p:sp>
      <p:sp>
        <p:nvSpPr>
          <p:cNvPr id="2" name="标题 1"/>
          <p:cNvSpPr>
            <a:spLocks noGrp="1"/>
          </p:cNvSpPr>
          <p:nvPr>
            <p:ph type="title" hasCustomPrompt="1"/>
            <p:custDataLst>
              <p:tags r:id="rId5"/>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汉仪书宋二S" panose="00020600040101010101"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汉仪书宋二S"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汉仪书宋二S" panose="00020600040101010101"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汉仪书宋二S" panose="0002060004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汉仪书宋二S"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76" name=""/>
        <p:cNvGrpSpPr/>
        <p:nvPr/>
      </p:nvGrpSpPr>
      <p:grpSpPr>
        <a:xfrm>
          <a:off x="0" y="0"/>
          <a:ext cx="0" cy="0"/>
          <a:chOff x="0" y="0"/>
          <a:chExt cx="0" cy="0"/>
        </a:xfrm>
      </p:grpSpPr>
      <p:pic>
        <p:nvPicPr>
          <p:cNvPr id="2097178" name="图片 1"/>
          <p:cNvPicPr>
            <a:picLocks noChangeAspect="1"/>
          </p:cNvPicPr>
          <p:nvPr userDrawn="1"/>
        </p:nvPicPr>
        <p:blipFill>
          <a:blip r:embed="rId2"/>
          <a:srcRect/>
          <a:stretch>
            <a:fillRect/>
          </a:stretch>
        </p:blipFill>
        <p:spPr bwMode="auto">
          <a:xfrm rot="10800000">
            <a:off x="0" y="-38100"/>
            <a:ext cx="12192000" cy="6896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97178"/>
                                        </p:tgtEl>
                                        <p:attrNameLst>
                                          <p:attrName>style.visibility</p:attrName>
                                        </p:attrNameLst>
                                      </p:cBhvr>
                                      <p:to>
                                        <p:strVal val="visible"/>
                                      </p:to>
                                    </p:set>
                                    <p:anim calcmode="lin" valueType="num">
                                      <p:cBhvr>
                                        <p:cTn id="7" dur="500" fill="hold"/>
                                        <p:tgtEl>
                                          <p:spTgt spid="2097178"/>
                                        </p:tgtEl>
                                        <p:attrNameLst>
                                          <p:attrName>ppt_w</p:attrName>
                                        </p:attrNameLst>
                                      </p:cBhvr>
                                      <p:tavLst>
                                        <p:tav tm="0">
                                          <p:val>
                                            <p:fltVal val="0.0"/>
                                          </p:val>
                                        </p:tav>
                                        <p:tav tm="100000">
                                          <p:val>
                                            <p:strVal val="#ppt_w"/>
                                          </p:val>
                                        </p:tav>
                                      </p:tavLst>
                                    </p:anim>
                                    <p:anim calcmode="lin" valueType="num">
                                      <p:cBhvr>
                                        <p:cTn id="8" dur="500" fill="hold"/>
                                        <p:tgtEl>
                                          <p:spTgt spid="2097178"/>
                                        </p:tgtEl>
                                        <p:attrNameLst>
                                          <p:attrName>ppt_h</p:attrName>
                                        </p:attrNameLst>
                                      </p:cBhvr>
                                      <p:tavLst>
                                        <p:tav tm="0">
                                          <p:val>
                                            <p:fltVal val="0.0"/>
                                          </p:val>
                                        </p:tav>
                                        <p:tav tm="100000">
                                          <p:val>
                                            <p:strVal val="#ppt_h"/>
                                          </p:val>
                                        </p:tav>
                                      </p:tavLst>
                                    </p:anim>
                                    <p:animEffect transition="in" filter="fade">
                                      <p:cBhvr>
                                        <p:cTn id="9" dur="500"/>
                                        <p:tgtEl>
                                          <p:spTgt spid="2097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37"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4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71" name=""/>
        <p:cNvGrpSpPr/>
        <p:nvPr/>
      </p:nvGrpSpPr>
      <p:grpSpPr>
        <a:xfrm>
          <a:off x="0" y="0"/>
          <a:ext cx="0" cy="0"/>
          <a:chOff x="0" y="0"/>
          <a:chExt cx="0" cy="0"/>
        </a:xfrm>
      </p:grpSpPr>
      <p:sp>
        <p:nvSpPr>
          <p:cNvPr id="1048670" name="标题 1"/>
          <p:cNvSpPr>
            <a:spLocks noGrp="1"/>
          </p:cNvSpPr>
          <p:nvPr>
            <p:ph type="title"/>
          </p:nvPr>
        </p:nvSpPr>
        <p:spPr>
          <a:xfrm>
            <a:off x="838200" y="365125"/>
            <a:ext cx="10515600" cy="1325563"/>
          </a:xfrm>
          <a:prstGeom prst="rect">
            <a:avLst/>
          </a:prstGeom>
        </p:spPr>
        <p:txBody>
          <a:bodyPr/>
          <a:p>
            <a:r>
              <a:rPr lang="zh-CN" altLang="en-US" smtClean="0"/>
              <a:t>单击此处编辑母版标题样式</a:t>
            </a:r>
            <a:endParaRPr lang="zh-CN" altLang="en-US"/>
          </a:p>
        </p:txBody>
      </p:sp>
      <p:sp>
        <p:nvSpPr>
          <p:cNvPr id="1048671" name="日期占位符 2"/>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fld id="{D34D211A-F894-E84D-A362-4DEDE08DA613}" type="datetimeFigureOut">
              <a:rPr lang="zh-CN" altLang="en-US"/>
            </a:fld>
            <a:endParaRPr lang="zh-CN" altLang="en-US"/>
          </a:p>
        </p:txBody>
      </p:sp>
      <p:sp>
        <p:nvSpPr>
          <p:cNvPr id="1048672" name="页脚占位符 3"/>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endParaRPr lang="zh-CN" altLang="en-US"/>
          </a:p>
        </p:txBody>
      </p:sp>
      <p:sp>
        <p:nvSpPr>
          <p:cNvPr id="1048673" name="灯片编号占位符 4"/>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fld id="{B8933105-278C-624F-9CD7-6CD11F94256A}"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25" name=""/>
        <p:cNvGrpSpPr/>
        <p:nvPr/>
      </p:nvGrpSpPr>
      <p:grpSpPr>
        <a:xfrm>
          <a:off x="0" y="0"/>
          <a:ext cx="0" cy="0"/>
          <a:chOff x="0" y="0"/>
          <a:chExt cx="0" cy="0"/>
        </a:xfrm>
      </p:grpSpPr>
      <p:sp>
        <p:nvSpPr>
          <p:cNvPr id="1048576" name="日期占位符 1"/>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fld id="{18DF1E62-FD36-EA46-B016-C8F0F5F39E6F}" type="datetimeFigureOut">
              <a:rPr lang="zh-CN" altLang="en-US"/>
            </a:fld>
            <a:endParaRPr lang="zh-CN" altLang="en-US"/>
          </a:p>
        </p:txBody>
      </p:sp>
      <p:sp>
        <p:nvSpPr>
          <p:cNvPr id="1048577" name="页脚占位符 2"/>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endParaRPr lang="zh-CN" altLang="en-US"/>
          </a:p>
        </p:txBody>
      </p:sp>
      <p:sp>
        <p:nvSpPr>
          <p:cNvPr id="1048578" name="灯片编号占位符 3"/>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fld id="{8C2CDAEE-268E-7B4E-B828-DF9569555686}"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77" name=""/>
        <p:cNvGrpSpPr/>
        <p:nvPr/>
      </p:nvGrpSpPr>
      <p:grpSpPr>
        <a:xfrm>
          <a:off x="0" y="0"/>
          <a:ext cx="0" cy="0"/>
          <a:chOff x="0" y="0"/>
          <a:chExt cx="0" cy="0"/>
        </a:xfrm>
      </p:grpSpPr>
      <p:sp>
        <p:nvSpPr>
          <p:cNvPr id="1048691"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1048692"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693"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1048694" name="日期占位符 4"/>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fld id="{8D8F861A-0D70-7E4B-9318-EB7384EB04F0}" type="datetimeFigureOut">
              <a:rPr lang="zh-CN" altLang="en-US"/>
            </a:fld>
            <a:endParaRPr lang="zh-CN" altLang="en-US"/>
          </a:p>
        </p:txBody>
      </p:sp>
      <p:sp>
        <p:nvSpPr>
          <p:cNvPr id="1048695" name="页脚占位符 5"/>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endParaRPr lang="zh-CN" altLang="en-US"/>
          </a:p>
        </p:txBody>
      </p:sp>
      <p:sp>
        <p:nvSpPr>
          <p:cNvPr id="1048696" name="灯片编号占位符 6"/>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fld id="{94A3D71A-E27F-124F-9058-2FE7305C991C}"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74" name=""/>
        <p:cNvGrpSpPr/>
        <p:nvPr/>
      </p:nvGrpSpPr>
      <p:grpSpPr>
        <a:xfrm>
          <a:off x="0" y="0"/>
          <a:ext cx="0" cy="0"/>
          <a:chOff x="0" y="0"/>
          <a:chExt cx="0" cy="0"/>
        </a:xfrm>
      </p:grpSpPr>
      <p:sp>
        <p:nvSpPr>
          <p:cNvPr id="1048680"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1048681"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1048682"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1048683" name="日期占位符 4"/>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fld id="{8A51775D-A68A-BF4B-9DFF-45B8DC51B4BE}" type="datetimeFigureOut">
              <a:rPr lang="zh-CN" altLang="en-US"/>
            </a:fld>
            <a:endParaRPr lang="zh-CN" altLang="en-US"/>
          </a:p>
        </p:txBody>
      </p:sp>
      <p:sp>
        <p:nvSpPr>
          <p:cNvPr id="1048684" name="页脚占位符 5"/>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endParaRPr lang="zh-CN" altLang="en-US"/>
          </a:p>
        </p:txBody>
      </p:sp>
      <p:sp>
        <p:nvSpPr>
          <p:cNvPr id="1048685" name="灯片编号占位符 6"/>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fld id="{B95D2D8C-5ED6-D34D-9143-062818DB7DC7}"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37.xml"/><Relationship Id="rId23" Type="http://schemas.openxmlformats.org/officeDocument/2006/relationships/tags" Target="../tags/tag136.xml"/><Relationship Id="rId22" Type="http://schemas.openxmlformats.org/officeDocument/2006/relationships/tags" Target="../tags/tag135.xml"/><Relationship Id="rId21" Type="http://schemas.openxmlformats.org/officeDocument/2006/relationships/tags" Target="../tags/tag134.xml"/><Relationship Id="rId20" Type="http://schemas.openxmlformats.org/officeDocument/2006/relationships/tags" Target="../tags/tag133.xml"/><Relationship Id="rId2" Type="http://schemas.openxmlformats.org/officeDocument/2006/relationships/slideLayout" Target="../slideLayouts/slideLayout13.xml"/><Relationship Id="rId19" Type="http://schemas.openxmlformats.org/officeDocument/2006/relationships/tags" Target="../tags/tag132.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3"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微软雅黑" panose="020B0503020204020204" charset="-122"/>
        </a:defRPr>
      </a:lvl1pPr>
      <a:lvl2pPr algn="l" rtl="0" fontAlgn="base">
        <a:lnSpc>
          <a:spcPct val="90000"/>
        </a:lnSpc>
        <a:spcBef>
          <a:spcPct val="0"/>
        </a:spcBef>
        <a:spcAft>
          <a:spcPct val="0"/>
        </a:spcAft>
        <a:defRPr sz="4400">
          <a:solidFill>
            <a:schemeClr val="tx1"/>
          </a:solidFill>
          <a:latin typeface="Calibri" panose="020F0502020204030204" charset="0"/>
          <a:ea typeface="微软雅黑" panose="020B0503020204020204" charset="-122"/>
          <a:cs typeface="微软雅黑" panose="020B0503020204020204" charset="-122"/>
        </a:defRPr>
      </a:lvl2pPr>
      <a:lvl3pPr algn="l" rtl="0" fontAlgn="base">
        <a:lnSpc>
          <a:spcPct val="90000"/>
        </a:lnSpc>
        <a:spcBef>
          <a:spcPct val="0"/>
        </a:spcBef>
        <a:spcAft>
          <a:spcPct val="0"/>
        </a:spcAft>
        <a:defRPr sz="4400">
          <a:solidFill>
            <a:schemeClr val="tx1"/>
          </a:solidFill>
          <a:latin typeface="Calibri" panose="020F0502020204030204" charset="0"/>
          <a:ea typeface="微软雅黑" panose="020B0503020204020204" charset="-122"/>
          <a:cs typeface="微软雅黑" panose="020B0503020204020204" charset="-122"/>
        </a:defRPr>
      </a:lvl3pPr>
      <a:lvl4pPr algn="l" rtl="0" fontAlgn="base">
        <a:lnSpc>
          <a:spcPct val="90000"/>
        </a:lnSpc>
        <a:spcBef>
          <a:spcPct val="0"/>
        </a:spcBef>
        <a:spcAft>
          <a:spcPct val="0"/>
        </a:spcAft>
        <a:defRPr sz="4400">
          <a:solidFill>
            <a:schemeClr val="tx1"/>
          </a:solidFill>
          <a:latin typeface="Calibri" panose="020F0502020204030204" charset="0"/>
          <a:ea typeface="微软雅黑" panose="020B0503020204020204" charset="-122"/>
          <a:cs typeface="微软雅黑" panose="020B0503020204020204" charset="-122"/>
        </a:defRPr>
      </a:lvl4pPr>
      <a:lvl5pPr algn="l" rtl="0" fontAlgn="base">
        <a:lnSpc>
          <a:spcPct val="90000"/>
        </a:lnSpc>
        <a:spcBef>
          <a:spcPct val="0"/>
        </a:spcBef>
        <a:spcAft>
          <a:spcPct val="0"/>
        </a:spcAft>
        <a:defRPr sz="4400">
          <a:solidFill>
            <a:schemeClr val="tx1"/>
          </a:solidFill>
          <a:latin typeface="Calibri" panose="020F0502020204030204" charset="0"/>
          <a:ea typeface="微软雅黑" panose="020B0503020204020204" charset="-122"/>
          <a:cs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alibri" panose="020F0502020204030204" charset="0"/>
          <a:ea typeface="微软雅黑" panose="020B0503020204020204" charset="-122"/>
          <a:cs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alibri" panose="020F0502020204030204" charset="0"/>
          <a:ea typeface="微软雅黑" panose="020B0503020204020204" charset="-122"/>
          <a:cs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alibri" panose="020F0502020204030204" charset="0"/>
          <a:ea typeface="微软雅黑" panose="020B0503020204020204" charset="-122"/>
          <a:cs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alibri" panose="020F0502020204030204" charset="0"/>
          <a:ea typeface="微软雅黑" panose="020B0503020204020204" charset="-122"/>
          <a:cs typeface="微软雅黑" panose="020B050302020402020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微软雅黑" panose="020B0503020204020204" charset="-122"/>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微软雅黑" panose="020B0503020204020204" charset="-122"/>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微软雅黑" panose="020B0503020204020204" charset="-122"/>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微软雅黑" panose="020B0503020204020204" charset="-122"/>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微软雅黑" panose="020B050302020402020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dk1">
                    <a:tint val="75000"/>
                    <a:lumMod val="85000"/>
                    <a:lumOff val="15000"/>
                  </a:schemeClr>
                </a:solidFill>
                <a:latin typeface="Arial" panose="020B0604020202020204" pitchFamily="34" charset="0"/>
                <a:ea typeface="汉仪书宋二S"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dk1">
                    <a:tint val="75000"/>
                    <a:lumMod val="85000"/>
                    <a:lumOff val="15000"/>
                  </a:schemeClr>
                </a:solidFill>
                <a:latin typeface="Arial" panose="020B0604020202020204" pitchFamily="34" charset="0"/>
                <a:ea typeface="汉仪书宋二S" panose="00020600040101010101"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dk1">
                    <a:tint val="75000"/>
                    <a:lumMod val="85000"/>
                    <a:lumOff val="15000"/>
                  </a:schemeClr>
                </a:solidFill>
                <a:latin typeface="Arial" panose="020B0604020202020204" pitchFamily="34" charset="0"/>
                <a:ea typeface="汉仪书宋二S" panose="00020600040101010101" charset="-122"/>
              </a:defRPr>
            </a:lvl1pPr>
          </a:lstStyle>
          <a:p>
            <a:fld id="{49AE70B2-8BF9-45C0-BB95-33D1B9D3A854}" type="slidenum">
              <a:rPr lang="zh-CN" altLang="en-US" smtClean="0"/>
            </a:fld>
            <a:endParaRPr lang="zh-CN" altLang="en-US" dirty="0"/>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汉仪书宋二S" panose="00020600040101010101"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书宋二S"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汉仪书宋二S" panose="00020600040101010101"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书宋二S" panose="00020600040101010101"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书宋二S" panose="00020600040101010101"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书宋二S" panose="0002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139.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tags" Target="../tags/tag138.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141.xml"/><Relationship Id="rId3"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tags" Target="../tags/tag140.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143.xml"/><Relationship Id="rId4" Type="http://schemas.openxmlformats.org/officeDocument/2006/relationships/image" Target="../media/image19.jpeg"/><Relationship Id="rId3" Type="http://schemas.openxmlformats.org/officeDocument/2006/relationships/image" Target="../media/image18.png"/><Relationship Id="rId2" Type="http://schemas.openxmlformats.org/officeDocument/2006/relationships/image" Target="../media/image14.jpeg"/><Relationship Id="rId1" Type="http://schemas.openxmlformats.org/officeDocument/2006/relationships/tags" Target="../tags/tag142.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146.xml"/><Relationship Id="rId5" Type="http://schemas.openxmlformats.org/officeDocument/2006/relationships/image" Target="../media/image21.png"/><Relationship Id="rId4" Type="http://schemas.openxmlformats.org/officeDocument/2006/relationships/image" Target="../media/image20.jpeg"/><Relationship Id="rId3" Type="http://schemas.openxmlformats.org/officeDocument/2006/relationships/tags" Target="../tags/tag145.xml"/><Relationship Id="rId2" Type="http://schemas.openxmlformats.org/officeDocument/2006/relationships/image" Target="../media/image14.jpeg"/><Relationship Id="rId1" Type="http://schemas.openxmlformats.org/officeDocument/2006/relationships/tags" Target="../tags/tag144.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149.xml"/><Relationship Id="rId4" Type="http://schemas.openxmlformats.org/officeDocument/2006/relationships/image" Target="../media/image22.jpeg"/><Relationship Id="rId3" Type="http://schemas.openxmlformats.org/officeDocument/2006/relationships/tags" Target="../tags/tag148.xml"/><Relationship Id="rId2" Type="http://schemas.openxmlformats.org/officeDocument/2006/relationships/image" Target="../media/image14.jpeg"/><Relationship Id="rId1" Type="http://schemas.openxmlformats.org/officeDocument/2006/relationships/tags" Target="../tags/tag14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52" name=""/>
        <p:cNvGrpSpPr/>
        <p:nvPr/>
      </p:nvGrpSpPr>
      <p:grpSpPr>
        <a:xfrm>
          <a:off x="0" y="0"/>
          <a:ext cx="0" cy="0"/>
          <a:chOff x="0" y="0"/>
          <a:chExt cx="0" cy="0"/>
        </a:xfrm>
      </p:grpSpPr>
      <p:pic>
        <p:nvPicPr>
          <p:cNvPr id="6" name="图片 5" descr="/private/var/folders/0y/h3np1qds5y3_642k5zq3xgvw0000gn/T/com.kingsoft.wpsoffice.mac/picturecompress_20231006142623/output_25.jpgoutput_25"/>
          <p:cNvPicPr>
            <a:picLocks noChangeAspect="1"/>
          </p:cNvPicPr>
          <p:nvPr>
            <p:custDataLst>
              <p:tags r:id="rId1"/>
            </p:custDataLst>
          </p:nvPr>
        </p:nvPicPr>
        <p:blipFill>
          <a:blip r:embed="rId2"/>
          <a:stretch>
            <a:fillRect/>
          </a:stretch>
        </p:blipFill>
        <p:spPr>
          <a:xfrm>
            <a:off x="0" y="0"/>
            <a:ext cx="12192000" cy="6858000"/>
          </a:xfrm>
          <a:prstGeom prst="rect">
            <a:avLst/>
          </a:prstGeom>
        </p:spPr>
      </p:pic>
      <p:pic>
        <p:nvPicPr>
          <p:cNvPr id="3" name="图片 2" descr="/private/var/folders/0y/h3np1qds5y3_642k5zq3xgvw0000gn/T/com.kingsoft.wpsoffice.mac/picturecompress_20231006142623/output_26.pngoutput_26"/>
          <p:cNvPicPr>
            <a:picLocks noChangeAspect="1"/>
          </p:cNvPicPr>
          <p:nvPr/>
        </p:nvPicPr>
        <p:blipFill>
          <a:blip r:embed="rId3"/>
          <a:stretch>
            <a:fillRect/>
          </a:stretch>
        </p:blipFill>
        <p:spPr>
          <a:xfrm>
            <a:off x="-160655" y="3124835"/>
            <a:ext cx="4079875" cy="4079875"/>
          </a:xfrm>
          <a:prstGeom prst="rect">
            <a:avLst/>
          </a:prstGeom>
        </p:spPr>
      </p:pic>
      <p:sp>
        <p:nvSpPr>
          <p:cNvPr id="1" name="文本框 0"/>
          <p:cNvSpPr txBox="1"/>
          <p:nvPr/>
        </p:nvSpPr>
        <p:spPr>
          <a:xfrm>
            <a:off x="593725" y="308610"/>
            <a:ext cx="3810635" cy="697230"/>
          </a:xfrm>
          <a:prstGeom prst="rect">
            <a:avLst/>
          </a:prstGeom>
          <a:noFill/>
        </p:spPr>
        <p:txBody>
          <a:bodyPr wrap="square" rtlCol="0">
            <a:noAutofit/>
          </a:bodyPr>
          <a:p>
            <a:r>
              <a:rPr lang="zh-CN" altLang="en-US" sz="4000" b="1" kern="0" spc="700">
                <a:solidFill>
                  <a:schemeClr val="dk1">
                    <a:lumMod val="85000"/>
                    <a:lumOff val="15000"/>
                  </a:schemeClr>
                </a:solidFill>
                <a:uFillTx/>
                <a:latin typeface="微软雅黑" panose="020B0503020204020204" charset="-122"/>
                <a:cs typeface="+mn-cs"/>
              </a:rPr>
              <a:t>六、相关政策</a:t>
            </a:r>
            <a:endParaRPr lang="zh-CN" altLang="en-US" sz="4000" b="1" kern="0" spc="700">
              <a:solidFill>
                <a:schemeClr val="dk1">
                  <a:lumMod val="85000"/>
                  <a:lumOff val="15000"/>
                </a:schemeClr>
              </a:solidFill>
              <a:uFillTx/>
              <a:latin typeface="微软雅黑" panose="020B0503020204020204" charset="-122"/>
              <a:cs typeface="+mn-cs"/>
            </a:endParaRPr>
          </a:p>
        </p:txBody>
      </p:sp>
      <p:sp>
        <p:nvSpPr>
          <p:cNvPr id="4" name="文本框 3"/>
          <p:cNvSpPr txBox="1"/>
          <p:nvPr/>
        </p:nvSpPr>
        <p:spPr>
          <a:xfrm>
            <a:off x="876300" y="1005840"/>
            <a:ext cx="10429240" cy="581660"/>
          </a:xfrm>
          <a:prstGeom prst="rect">
            <a:avLst/>
          </a:prstGeom>
          <a:noFill/>
        </p:spPr>
        <p:txBody>
          <a:bodyPr wrap="square" rtlCol="0">
            <a:noAutofit/>
          </a:bodyPr>
          <a:p>
            <a:r>
              <a:rPr lang="zh-CN" altLang="en-US" sz="4000">
                <a:solidFill>
                  <a:srgbClr val="FF0000"/>
                </a:solidFill>
                <a:latin typeface="宋体" panose="02010600030101010101" pitchFamily="2" charset="-122"/>
                <a:ea typeface="宋体" panose="02010600030101010101" pitchFamily="2" charset="-122"/>
                <a:cs typeface="宋体" panose="02010600030101010101" pitchFamily="2" charset="-122"/>
              </a:rPr>
              <a:t>马铃薯主粮化战略工程</a:t>
            </a:r>
            <a:r>
              <a:rPr lang="en-US" altLang="zh-CN" sz="28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让</a:t>
            </a:r>
            <a:r>
              <a:rPr lang="en-US" altLang="zh-CN"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小土豆</a:t>
            </a:r>
            <a:r>
              <a:rPr lang="en-US" altLang="zh-CN"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逐渐成为餐桌上的主食</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pic>
        <p:nvPicPr>
          <p:cNvPr id="10" name="图片 9"/>
          <p:cNvPicPr>
            <a:picLocks noChangeAspect="1"/>
          </p:cNvPicPr>
          <p:nvPr/>
        </p:nvPicPr>
        <p:blipFill>
          <a:blip r:embed="rId4"/>
          <a:stretch>
            <a:fillRect/>
          </a:stretch>
        </p:blipFill>
        <p:spPr>
          <a:xfrm>
            <a:off x="3496310" y="1793875"/>
            <a:ext cx="7112000" cy="4152900"/>
          </a:xfrm>
          <a:prstGeom prst="rect">
            <a:avLst/>
          </a:prstGeom>
        </p:spPr>
      </p:pic>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52" name=""/>
        <p:cNvGrpSpPr/>
        <p:nvPr/>
      </p:nvGrpSpPr>
      <p:grpSpPr>
        <a:xfrm>
          <a:off x="0" y="0"/>
          <a:ext cx="0" cy="0"/>
          <a:chOff x="0" y="0"/>
          <a:chExt cx="0" cy="0"/>
        </a:xfrm>
      </p:grpSpPr>
      <p:pic>
        <p:nvPicPr>
          <p:cNvPr id="6" name="图片 5" descr="/private/var/folders/0y/h3np1qds5y3_642k5zq3xgvw0000gn/T/com.kingsoft.wpsoffice.mac/picturecompress_20231006142623/output_28.jpgoutput_28"/>
          <p:cNvPicPr>
            <a:picLocks noChangeAspect="1"/>
          </p:cNvPicPr>
          <p:nvPr>
            <p:custDataLst>
              <p:tags r:id="rId1"/>
            </p:custDataLst>
          </p:nvPr>
        </p:nvPicPr>
        <p:blipFill>
          <a:blip r:embed="rId2"/>
          <a:stretch>
            <a:fillRect/>
          </a:stretch>
        </p:blipFill>
        <p:spPr>
          <a:xfrm>
            <a:off x="0" y="0"/>
            <a:ext cx="12192000" cy="6858000"/>
          </a:xfrm>
          <a:prstGeom prst="rect">
            <a:avLst/>
          </a:prstGeom>
        </p:spPr>
      </p:pic>
      <p:pic>
        <p:nvPicPr>
          <p:cNvPr id="1" name="图片 0" descr="/private/var/folders/0y/h3np1qds5y3_642k5zq3xgvw0000gn/T/com.kingsoft.wpsoffice.mac/picturecompress_20231006142623/output_27.pngoutput_27"/>
          <p:cNvPicPr>
            <a:picLocks noChangeAspect="1"/>
          </p:cNvPicPr>
          <p:nvPr/>
        </p:nvPicPr>
        <p:blipFill>
          <a:blip r:embed="rId3"/>
          <a:stretch>
            <a:fillRect/>
          </a:stretch>
        </p:blipFill>
        <p:spPr>
          <a:xfrm>
            <a:off x="6709410" y="1666875"/>
            <a:ext cx="5191125" cy="5191125"/>
          </a:xfrm>
          <a:prstGeom prst="rect">
            <a:avLst/>
          </a:prstGeom>
        </p:spPr>
      </p:pic>
      <p:sp>
        <p:nvSpPr>
          <p:cNvPr id="3" name="文本框 2"/>
          <p:cNvSpPr txBox="1"/>
          <p:nvPr/>
        </p:nvSpPr>
        <p:spPr>
          <a:xfrm>
            <a:off x="545465" y="274320"/>
            <a:ext cx="9108440" cy="583565"/>
          </a:xfrm>
          <a:prstGeom prst="rect">
            <a:avLst/>
          </a:prstGeom>
          <a:noFill/>
        </p:spPr>
        <p:txBody>
          <a:bodyPr wrap="square" rtlCol="0">
            <a:spAutoFit/>
          </a:bodyPr>
          <a:p>
            <a:r>
              <a:rPr lang="zh-CN" altLang="en-US" sz="3200">
                <a:solidFill>
                  <a:srgbClr val="FF0000"/>
                </a:solidFill>
                <a:highlight>
                  <a:srgbClr val="FFFF00"/>
                </a:highlight>
                <a:latin typeface="宋体" panose="02010600030101010101" pitchFamily="2" charset="-122"/>
                <a:ea typeface="宋体" panose="02010600030101010101" pitchFamily="2" charset="-122"/>
              </a:rPr>
              <a:t>《农业部关于推进马铃薯产业开发的指导意见》</a:t>
            </a:r>
            <a:endParaRPr lang="zh-CN" altLang="en-US" sz="3200">
              <a:solidFill>
                <a:srgbClr val="FF0000"/>
              </a:solidFill>
              <a:highlight>
                <a:srgbClr val="FFFF00"/>
              </a:highlight>
              <a:latin typeface="宋体" panose="02010600030101010101" pitchFamily="2" charset="-122"/>
              <a:ea typeface="宋体" panose="02010600030101010101" pitchFamily="2" charset="-122"/>
            </a:endParaRPr>
          </a:p>
        </p:txBody>
      </p:sp>
      <p:sp>
        <p:nvSpPr>
          <p:cNvPr id="4" name="文本框 3"/>
          <p:cNvSpPr txBox="1"/>
          <p:nvPr/>
        </p:nvSpPr>
        <p:spPr>
          <a:xfrm>
            <a:off x="803910" y="947420"/>
            <a:ext cx="10557510" cy="839470"/>
          </a:xfrm>
          <a:prstGeom prst="rect">
            <a:avLst/>
          </a:prstGeom>
          <a:noFill/>
        </p:spPr>
        <p:txBody>
          <a:bodyPr wrap="square" rtlCol="0">
            <a:noAutofit/>
          </a:bodyPr>
          <a:p>
            <a:pPr indent="457200"/>
            <a:r>
              <a:rPr lang="zh-CN" altLang="en-US" sz="1800">
                <a:latin typeface="宋体" panose="02010600030101010101" pitchFamily="2" charset="-122"/>
                <a:ea typeface="宋体" panose="02010600030101010101" pitchFamily="2" charset="-122"/>
              </a:rPr>
              <a:t>为贯彻落实中央1号文件精神和新形势下国家粮食安全战略部署，推进农业供给侧结构性改革，转变农业发展方式，加快农业转型升级，把马铃薯作为主粮产品进行产业化开发，树立健康理念，科学引导消费，促进稳粮增收、提质增效和农业可持续发展。现就推进马铃薯产业开发提出如下意见。</a:t>
            </a:r>
            <a:endParaRPr lang="zh-CN" altLang="en-US"/>
          </a:p>
        </p:txBody>
      </p:sp>
      <p:sp>
        <p:nvSpPr>
          <p:cNvPr id="5" name="文本框 4"/>
          <p:cNvSpPr txBox="1"/>
          <p:nvPr/>
        </p:nvSpPr>
        <p:spPr>
          <a:xfrm>
            <a:off x="803910" y="1837055"/>
            <a:ext cx="6595745" cy="460375"/>
          </a:xfrm>
          <a:prstGeom prst="rect">
            <a:avLst/>
          </a:prstGeom>
        </p:spPr>
        <p:txBody>
          <a:bodyPr wrap="square">
            <a:spAutoFit/>
          </a:bodyPr>
          <a:p>
            <a:pPr marL="0" indent="271145"/>
            <a:r>
              <a:rPr lang="zh-CN" altLang="en-US" sz="2400" b="0" i="0">
                <a:solidFill>
                  <a:srgbClr val="FF0000"/>
                </a:solidFill>
                <a:latin typeface="宋体" panose="02010600030101010101" pitchFamily="2" charset="-122"/>
                <a:ea typeface="宋体" panose="02010600030101010101" pitchFamily="2" charset="-122"/>
              </a:rPr>
              <a:t>一、充分认识推进马铃薯产业开发的重要意义</a:t>
            </a:r>
            <a:endParaRPr lang="zh-CN" altLang="en-US" sz="2400" b="0" i="0">
              <a:solidFill>
                <a:srgbClr val="FF0000"/>
              </a:solidFill>
              <a:latin typeface="宋体" panose="02010600030101010101" pitchFamily="2" charset="-122"/>
              <a:ea typeface="宋体" panose="02010600030101010101" pitchFamily="2" charset="-122"/>
            </a:endParaRPr>
          </a:p>
        </p:txBody>
      </p:sp>
      <p:sp>
        <p:nvSpPr>
          <p:cNvPr id="7" name="文本框 6"/>
          <p:cNvSpPr txBox="1"/>
          <p:nvPr/>
        </p:nvSpPr>
        <p:spPr>
          <a:xfrm>
            <a:off x="803910" y="4076700"/>
            <a:ext cx="6595745" cy="460375"/>
          </a:xfrm>
          <a:prstGeom prst="rect">
            <a:avLst/>
          </a:prstGeom>
        </p:spPr>
        <p:txBody>
          <a:bodyPr wrap="square">
            <a:spAutoFit/>
          </a:bodyPr>
          <a:p>
            <a:pPr marL="0" indent="271145"/>
            <a:r>
              <a:rPr lang="zh-CN" altLang="en-US" sz="2400" b="0" i="0">
                <a:solidFill>
                  <a:srgbClr val="FF0000"/>
                </a:solidFill>
                <a:latin typeface="宋体" panose="02010600030101010101" pitchFamily="2" charset="-122"/>
                <a:ea typeface="宋体" panose="02010600030101010101" pitchFamily="2" charset="-122"/>
              </a:rPr>
              <a:t>二、推进马铃薯产业开发的思路原则和目标</a:t>
            </a:r>
            <a:endParaRPr lang="zh-CN" altLang="en-US" sz="1800" b="0" i="0">
              <a:latin typeface="宋体" panose="02010600030101010101" pitchFamily="2" charset="-122"/>
              <a:ea typeface="宋体" panose="02010600030101010101" pitchFamily="2" charset="-122"/>
            </a:endParaRPr>
          </a:p>
        </p:txBody>
      </p:sp>
      <p:sp>
        <p:nvSpPr>
          <p:cNvPr id="8" name="文本框 7"/>
          <p:cNvSpPr txBox="1"/>
          <p:nvPr/>
        </p:nvSpPr>
        <p:spPr>
          <a:xfrm>
            <a:off x="803910" y="4563745"/>
            <a:ext cx="6180455" cy="460375"/>
          </a:xfrm>
          <a:prstGeom prst="rect">
            <a:avLst/>
          </a:prstGeom>
        </p:spPr>
        <p:txBody>
          <a:bodyPr wrap="square">
            <a:spAutoFit/>
          </a:bodyPr>
          <a:p>
            <a:pPr marL="0" indent="271145" algn="l">
              <a:buClrTx/>
              <a:buSzTx/>
              <a:buFontTx/>
            </a:pPr>
            <a:r>
              <a:rPr lang="zh-CN" altLang="en-US" sz="2400" b="0" i="0">
                <a:solidFill>
                  <a:srgbClr val="FF0000"/>
                </a:solidFill>
                <a:latin typeface="宋体" panose="02010600030101010101" pitchFamily="2" charset="-122"/>
                <a:ea typeface="宋体" panose="02010600030101010101" pitchFamily="2" charset="-122"/>
              </a:rPr>
              <a:t>三、推进马铃薯产业开发的重点任务</a:t>
            </a:r>
            <a:endParaRPr lang="zh-CN" altLang="en-US" sz="2400" b="0" i="0">
              <a:solidFill>
                <a:srgbClr val="FF0000"/>
              </a:solidFill>
              <a:latin typeface="宋体" panose="02010600030101010101" pitchFamily="2" charset="-122"/>
              <a:ea typeface="宋体" panose="02010600030101010101" pitchFamily="2" charset="-122"/>
            </a:endParaRPr>
          </a:p>
        </p:txBody>
      </p:sp>
      <p:sp>
        <p:nvSpPr>
          <p:cNvPr id="9" name="文本框 8"/>
          <p:cNvSpPr txBox="1"/>
          <p:nvPr/>
        </p:nvSpPr>
        <p:spPr>
          <a:xfrm>
            <a:off x="803910" y="5091430"/>
            <a:ext cx="6036310" cy="460375"/>
          </a:xfrm>
          <a:prstGeom prst="rect">
            <a:avLst/>
          </a:prstGeom>
        </p:spPr>
        <p:txBody>
          <a:bodyPr wrap="square">
            <a:spAutoFit/>
          </a:bodyPr>
          <a:p>
            <a:pPr marL="0" indent="271145"/>
            <a:r>
              <a:rPr lang="zh-CN" altLang="en-US" sz="2400" b="0" i="0">
                <a:solidFill>
                  <a:srgbClr val="FF0000"/>
                </a:solidFill>
                <a:latin typeface="宋体" panose="02010600030101010101" pitchFamily="2" charset="-122"/>
                <a:ea typeface="宋体" panose="02010600030101010101" pitchFamily="2" charset="-122"/>
              </a:rPr>
              <a:t>四、推进马铃薯产业开发的保障措施</a:t>
            </a:r>
            <a:endParaRPr lang="zh-CN" altLang="en-US" sz="1800" b="0" i="0">
              <a:latin typeface="宋体" panose="02010600030101010101" pitchFamily="2" charset="-122"/>
              <a:ea typeface="宋体" panose="02010600030101010101" pitchFamily="2" charset="-122"/>
            </a:endParaRPr>
          </a:p>
        </p:txBody>
      </p:sp>
      <p:sp>
        <p:nvSpPr>
          <p:cNvPr id="10" name="文本框 9"/>
          <p:cNvSpPr txBox="1"/>
          <p:nvPr/>
        </p:nvSpPr>
        <p:spPr>
          <a:xfrm>
            <a:off x="1591945" y="2298700"/>
            <a:ext cx="6920865" cy="337185"/>
          </a:xfrm>
          <a:prstGeom prst="rect">
            <a:avLst/>
          </a:prstGeom>
        </p:spPr>
        <p:txBody>
          <a:bodyPr wrap="square">
            <a:spAutoFit/>
          </a:bodyPr>
          <a:p>
            <a:pPr marL="0" indent="272415">
              <a:spcBef>
                <a:spcPct val="0"/>
              </a:spcBef>
              <a:spcAft>
                <a:spcPct val="0"/>
              </a:spcAft>
            </a:pPr>
            <a:r>
              <a:rPr lang="zh-CN" altLang="en-US" sz="1600" b="1" i="0">
                <a:solidFill>
                  <a:srgbClr val="000000"/>
                </a:solidFill>
                <a:latin typeface="楷体_GB2312"/>
                <a:ea typeface="楷体_GB2312"/>
              </a:rPr>
              <a:t>（一）推进马铃薯产业开发，是打造小康社会主食文化的有益探索。</a:t>
            </a:r>
            <a:endParaRPr lang="zh-CN" altLang="en-US" sz="1600" b="1" i="0">
              <a:solidFill>
                <a:srgbClr val="000000"/>
              </a:solidFill>
              <a:latin typeface="楷体_GB2312"/>
              <a:ea typeface="楷体_GB2312"/>
            </a:endParaRPr>
          </a:p>
        </p:txBody>
      </p:sp>
      <p:sp>
        <p:nvSpPr>
          <p:cNvPr id="11" name="文本框 10"/>
          <p:cNvSpPr txBox="1"/>
          <p:nvPr/>
        </p:nvSpPr>
        <p:spPr>
          <a:xfrm>
            <a:off x="1583690" y="2637155"/>
            <a:ext cx="6468110" cy="337185"/>
          </a:xfrm>
          <a:prstGeom prst="rect">
            <a:avLst/>
          </a:prstGeom>
        </p:spPr>
        <p:txBody>
          <a:bodyPr wrap="square">
            <a:spAutoFit/>
          </a:bodyPr>
          <a:p>
            <a:pPr marL="0" indent="272415">
              <a:spcBef>
                <a:spcPct val="0"/>
              </a:spcBef>
              <a:spcAft>
                <a:spcPct val="0"/>
              </a:spcAft>
            </a:pPr>
            <a:r>
              <a:rPr lang="zh-CN" altLang="en-US" sz="1600" b="1" i="0">
                <a:solidFill>
                  <a:srgbClr val="000000"/>
                </a:solidFill>
                <a:latin typeface="楷体_GB2312"/>
                <a:ea typeface="楷体_GB2312"/>
              </a:rPr>
              <a:t>（二）推进马铃薯产业开发，是破解农业发展瓶颈的有益探索。</a:t>
            </a:r>
            <a:endParaRPr lang="zh-CN" altLang="en-US" sz="1600" b="1" i="0">
              <a:solidFill>
                <a:srgbClr val="000000"/>
              </a:solidFill>
              <a:latin typeface="楷体_GB2312"/>
              <a:ea typeface="楷体_GB2312"/>
            </a:endParaRPr>
          </a:p>
        </p:txBody>
      </p:sp>
      <p:sp>
        <p:nvSpPr>
          <p:cNvPr id="12" name="文本框 11"/>
          <p:cNvSpPr txBox="1"/>
          <p:nvPr/>
        </p:nvSpPr>
        <p:spPr>
          <a:xfrm>
            <a:off x="1591945" y="2975610"/>
            <a:ext cx="6459855" cy="337185"/>
          </a:xfrm>
          <a:prstGeom prst="rect">
            <a:avLst/>
          </a:prstGeom>
        </p:spPr>
        <p:txBody>
          <a:bodyPr wrap="square">
            <a:spAutoFit/>
          </a:bodyPr>
          <a:p>
            <a:pPr marL="0" indent="272415">
              <a:spcBef>
                <a:spcPct val="0"/>
              </a:spcBef>
              <a:spcAft>
                <a:spcPct val="0"/>
              </a:spcAft>
            </a:pPr>
            <a:r>
              <a:rPr lang="zh-CN" altLang="en-US" sz="1600" b="1" i="0">
                <a:solidFill>
                  <a:srgbClr val="000000"/>
                </a:solidFill>
                <a:latin typeface="楷体_GB2312"/>
                <a:ea typeface="楷体_GB2312"/>
              </a:rPr>
              <a:t>（三）推进马铃薯产业开发，是推进农业转型升级的有益探索。</a:t>
            </a:r>
            <a:endParaRPr lang="zh-CN" altLang="en-US" sz="1600" b="1" i="0">
              <a:solidFill>
                <a:srgbClr val="000000"/>
              </a:solidFill>
              <a:latin typeface="楷体_GB2312"/>
              <a:ea typeface="楷体_GB2312"/>
            </a:endParaRPr>
          </a:p>
        </p:txBody>
      </p:sp>
      <p:sp>
        <p:nvSpPr>
          <p:cNvPr id="13" name="文本框 12"/>
          <p:cNvSpPr txBox="1"/>
          <p:nvPr/>
        </p:nvSpPr>
        <p:spPr>
          <a:xfrm>
            <a:off x="1591945" y="3314065"/>
            <a:ext cx="6485255" cy="337185"/>
          </a:xfrm>
          <a:prstGeom prst="rect">
            <a:avLst/>
          </a:prstGeom>
        </p:spPr>
        <p:txBody>
          <a:bodyPr wrap="square">
            <a:spAutoFit/>
          </a:bodyPr>
          <a:p>
            <a:pPr marL="0" indent="272415">
              <a:spcBef>
                <a:spcPct val="0"/>
              </a:spcBef>
              <a:spcAft>
                <a:spcPct val="0"/>
              </a:spcAft>
            </a:pPr>
            <a:r>
              <a:rPr lang="zh-CN" altLang="en-US" sz="1600" b="1" i="0">
                <a:solidFill>
                  <a:srgbClr val="000000"/>
                </a:solidFill>
                <a:latin typeface="楷体_GB2312"/>
                <a:ea typeface="楷体_GB2312"/>
              </a:rPr>
              <a:t>（四）推进马铃薯产业开发，是引领农业绿色发展的有益探索。</a:t>
            </a:r>
            <a:endParaRPr lang="zh-CN" altLang="en-US" sz="1600" b="1" i="0">
              <a:solidFill>
                <a:srgbClr val="000000"/>
              </a:solidFill>
              <a:latin typeface="楷体_GB2312"/>
              <a:ea typeface="楷体_GB2312"/>
            </a:endParaRPr>
          </a:p>
        </p:txBody>
      </p:sp>
      <p:sp>
        <p:nvSpPr>
          <p:cNvPr id="14" name="文本框 13"/>
          <p:cNvSpPr txBox="1"/>
          <p:nvPr/>
        </p:nvSpPr>
        <p:spPr>
          <a:xfrm>
            <a:off x="1583690" y="3695065"/>
            <a:ext cx="6069965" cy="337185"/>
          </a:xfrm>
          <a:prstGeom prst="rect">
            <a:avLst/>
          </a:prstGeom>
        </p:spPr>
        <p:txBody>
          <a:bodyPr wrap="square">
            <a:spAutoFit/>
          </a:bodyPr>
          <a:p>
            <a:pPr marL="0" indent="272415">
              <a:spcBef>
                <a:spcPct val="0"/>
              </a:spcBef>
              <a:spcAft>
                <a:spcPct val="0"/>
              </a:spcAft>
            </a:pPr>
            <a:r>
              <a:rPr lang="zh-CN" altLang="en-US" sz="1600" b="1" i="0">
                <a:solidFill>
                  <a:srgbClr val="000000"/>
                </a:solidFill>
                <a:latin typeface="楷体_GB2312"/>
                <a:ea typeface="楷体_GB2312"/>
              </a:rPr>
              <a:t>（五）推进马铃薯产业开发，是带动脱贫致富的有益探索。</a:t>
            </a:r>
            <a:endParaRPr lang="zh-CN" altLang="en-US" sz="1600" b="1" i="0">
              <a:solidFill>
                <a:srgbClr val="000000"/>
              </a:solidFill>
              <a:latin typeface="楷体_GB2312"/>
              <a:ea typeface="楷体_GB2312"/>
            </a:endParaRPr>
          </a:p>
        </p:txBody>
      </p:sp>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52" name=""/>
        <p:cNvGrpSpPr/>
        <p:nvPr/>
      </p:nvGrpSpPr>
      <p:grpSpPr>
        <a:xfrm>
          <a:off x="0" y="0"/>
          <a:ext cx="0" cy="0"/>
          <a:chOff x="0" y="0"/>
          <a:chExt cx="0" cy="0"/>
        </a:xfrm>
      </p:grpSpPr>
      <p:pic>
        <p:nvPicPr>
          <p:cNvPr id="6" name="图片 5" descr="/private/var/folders/0y/h3np1qds5y3_642k5zq3xgvw0000gn/T/com.kingsoft.wpsoffice.mac/picturecompress_20231006142623/output_30.jpgoutput_30"/>
          <p:cNvPicPr>
            <a:picLocks noChangeAspect="1"/>
          </p:cNvPicPr>
          <p:nvPr>
            <p:custDataLst>
              <p:tags r:id="rId1"/>
            </p:custDataLst>
          </p:nvPr>
        </p:nvPicPr>
        <p:blipFill>
          <a:blip r:embed="rId2"/>
          <a:stretch>
            <a:fillRect/>
          </a:stretch>
        </p:blipFill>
        <p:spPr>
          <a:xfrm>
            <a:off x="0" y="0"/>
            <a:ext cx="12192000" cy="6858000"/>
          </a:xfrm>
          <a:prstGeom prst="rect">
            <a:avLst/>
          </a:prstGeom>
        </p:spPr>
      </p:pic>
      <p:sp>
        <p:nvSpPr>
          <p:cNvPr id="1" name="文本框 0"/>
          <p:cNvSpPr txBox="1"/>
          <p:nvPr/>
        </p:nvSpPr>
        <p:spPr>
          <a:xfrm>
            <a:off x="1171575" y="464820"/>
            <a:ext cx="3750945" cy="583565"/>
          </a:xfrm>
          <a:prstGeom prst="rect">
            <a:avLst/>
          </a:prstGeom>
          <a:noFill/>
        </p:spPr>
        <p:txBody>
          <a:bodyPr wrap="square" rtlCol="0">
            <a:spAutoFit/>
          </a:bodyPr>
          <a:p>
            <a:r>
              <a:rPr lang="zh-CN" altLang="en-US" sz="3200">
                <a:solidFill>
                  <a:srgbClr val="FF0000"/>
                </a:solidFill>
                <a:highlight>
                  <a:srgbClr val="FFFF00"/>
                </a:highlight>
                <a:latin typeface="宋体" panose="02010600030101010101" pitchFamily="2" charset="-122"/>
                <a:ea typeface="宋体" panose="02010600030101010101" pitchFamily="2" charset="-122"/>
              </a:rPr>
              <a:t>国际土豆日</a:t>
            </a:r>
            <a:endParaRPr lang="zh-CN" altLang="en-US" sz="3200">
              <a:solidFill>
                <a:srgbClr val="FF0000"/>
              </a:solidFill>
              <a:highlight>
                <a:srgbClr val="FFFF00"/>
              </a:highlight>
              <a:latin typeface="宋体" panose="02010600030101010101" pitchFamily="2" charset="-122"/>
              <a:ea typeface="宋体" panose="02010600030101010101" pitchFamily="2" charset="-122"/>
            </a:endParaRPr>
          </a:p>
        </p:txBody>
      </p:sp>
      <p:sp>
        <p:nvSpPr>
          <p:cNvPr id="3" name="文本框 2"/>
          <p:cNvSpPr txBox="1"/>
          <p:nvPr/>
        </p:nvSpPr>
        <p:spPr>
          <a:xfrm>
            <a:off x="941705" y="1133475"/>
            <a:ext cx="10230485" cy="1837055"/>
          </a:xfrm>
          <a:prstGeom prst="rect">
            <a:avLst/>
          </a:prstGeom>
          <a:noFill/>
        </p:spPr>
        <p:txBody>
          <a:bodyPr wrap="square" rtlCol="0">
            <a:noAutofit/>
          </a:bodyPr>
          <a:p>
            <a:pPr indent="457200"/>
            <a:r>
              <a:rPr lang="zh-CN" altLang="en-US" sz="1800">
                <a:latin typeface="宋体" panose="02010600030101010101" pitchFamily="2" charset="-122"/>
                <a:ea typeface="宋体" panose="02010600030101010101" pitchFamily="2" charset="-122"/>
              </a:rPr>
              <a:t>联合国大会于2023年12月宣布，</a:t>
            </a:r>
            <a:r>
              <a:rPr lang="zh-CN" altLang="en-US" sz="2400">
                <a:solidFill>
                  <a:srgbClr val="FF0000"/>
                </a:solidFill>
                <a:latin typeface="宋体" panose="02010600030101010101" pitchFamily="2" charset="-122"/>
                <a:ea typeface="宋体" panose="02010600030101010101" pitchFamily="2" charset="-122"/>
              </a:rPr>
              <a:t>每年5月30日为国际马铃薯日</a:t>
            </a:r>
            <a:r>
              <a:rPr lang="zh-CN" altLang="en-US" sz="1800">
                <a:latin typeface="宋体" panose="02010600030101010101" pitchFamily="2" charset="-122"/>
                <a:ea typeface="宋体" panose="02010600030101010101" pitchFamily="2" charset="-122"/>
              </a:rPr>
              <a:t>。联合国粮农组织认为，这一庆祝活动将凸显马铃薯对世界农业、经济发展、粮食安全和营养的重要性。 </a:t>
            </a:r>
            <a:endParaRPr lang="zh-CN" altLang="en-US" sz="1800">
              <a:latin typeface="宋体" panose="02010600030101010101" pitchFamily="2" charset="-122"/>
              <a:ea typeface="宋体" panose="02010600030101010101" pitchFamily="2" charset="-122"/>
            </a:endParaRPr>
          </a:p>
          <a:p>
            <a:pPr indent="457200"/>
            <a:r>
              <a:rPr lang="zh-CN" altLang="en-US" sz="1800">
                <a:latin typeface="宋体" panose="02010600030101010101" pitchFamily="2" charset="-122"/>
                <a:ea typeface="宋体" panose="02010600030101010101" pitchFamily="2" charset="-122"/>
              </a:rPr>
              <a:t>国际马铃薯日的设立，是由</a:t>
            </a:r>
            <a:r>
              <a:rPr lang="zh-CN" altLang="en-US" sz="2400">
                <a:solidFill>
                  <a:srgbClr val="FF0000"/>
                </a:solidFill>
                <a:latin typeface="宋体" panose="02010600030101010101" pitchFamily="2" charset="-122"/>
                <a:ea typeface="宋体" panose="02010600030101010101" pitchFamily="2" charset="-122"/>
              </a:rPr>
              <a:t>秘鲁</a:t>
            </a:r>
            <a:r>
              <a:rPr lang="zh-CN" altLang="en-US" sz="1800">
                <a:latin typeface="宋体" panose="02010600030101010101" pitchFamily="2" charset="-122"/>
                <a:ea typeface="宋体" panose="02010600030101010101" pitchFamily="2" charset="-122"/>
              </a:rPr>
              <a:t>倡导，并由联合国大会通过决议宣布的，旨在</a:t>
            </a:r>
            <a:r>
              <a:rPr lang="zh-CN" altLang="en-US" sz="2400">
                <a:solidFill>
                  <a:srgbClr val="FF0000"/>
                </a:solidFill>
                <a:highlight>
                  <a:srgbClr val="FFFF00"/>
                </a:highlight>
                <a:latin typeface="宋体" panose="02010600030101010101" pitchFamily="2" charset="-122"/>
                <a:ea typeface="宋体" panose="02010600030101010101" pitchFamily="2" charset="-122"/>
              </a:rPr>
              <a:t>提高人们对马铃薯在营养、经济、环境和文化方面的多重价值及其作为宝贵粮食资源、农村家庭和生产者收入来源所作贡献的认识</a:t>
            </a:r>
            <a:r>
              <a:rPr lang="zh-CN" altLang="en-US" sz="1800">
                <a:latin typeface="宋体" panose="02010600030101010101" pitchFamily="2" charset="-122"/>
                <a:ea typeface="宋体" panose="02010600030101010101" pitchFamily="2" charset="-122"/>
              </a:rPr>
              <a:t>，以期落实《2030年可持续发展议程》并实现可持续发展目标。</a:t>
            </a:r>
            <a:endParaRPr lang="zh-CN" altLang="en-US"/>
          </a:p>
        </p:txBody>
      </p:sp>
      <p:pic>
        <p:nvPicPr>
          <p:cNvPr id="4" name="图片 3" descr="/private/var/folders/0y/h3np1qds5y3_642k5zq3xgvw0000gn/T/com.kingsoft.wpsoffice.mac/picturecompress_20231006142623/output_41.pngoutput_41"/>
          <p:cNvPicPr>
            <a:picLocks noChangeAspect="1"/>
          </p:cNvPicPr>
          <p:nvPr/>
        </p:nvPicPr>
        <p:blipFill>
          <a:blip r:embed="rId3"/>
          <a:stretch>
            <a:fillRect/>
          </a:stretch>
        </p:blipFill>
        <p:spPr>
          <a:xfrm>
            <a:off x="-802640" y="2183130"/>
            <a:ext cx="5952490" cy="5952490"/>
          </a:xfrm>
          <a:prstGeom prst="rect">
            <a:avLst/>
          </a:prstGeom>
        </p:spPr>
      </p:pic>
      <p:pic>
        <p:nvPicPr>
          <p:cNvPr id="7" name="图片 6" descr="4C69F5CD31E7263FDE02D8597FA7BED2ADC27367_size1272_w1280_h720"/>
          <p:cNvPicPr>
            <a:picLocks noChangeAspect="1"/>
          </p:cNvPicPr>
          <p:nvPr/>
        </p:nvPicPr>
        <p:blipFill>
          <a:blip r:embed="rId4"/>
          <a:stretch>
            <a:fillRect/>
          </a:stretch>
        </p:blipFill>
        <p:spPr>
          <a:xfrm>
            <a:off x="5214620" y="3198495"/>
            <a:ext cx="5958205" cy="3351530"/>
          </a:xfrm>
          <a:prstGeom prst="rect">
            <a:avLst/>
          </a:prstGeom>
        </p:spPr>
      </p:pic>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61" name=""/>
        <p:cNvGrpSpPr/>
        <p:nvPr/>
      </p:nvGrpSpPr>
      <p:grpSpPr>
        <a:xfrm>
          <a:off x="0" y="0"/>
          <a:ext cx="0" cy="0"/>
          <a:chOff x="0" y="0"/>
          <a:chExt cx="0" cy="0"/>
        </a:xfrm>
      </p:grpSpPr>
      <p:pic>
        <p:nvPicPr>
          <p:cNvPr id="6" name="图片 5" descr="/private/var/folders/0y/h3np1qds5y3_642k5zq3xgvw0000gn/T/com.kingsoft.wpsoffice.mac/picturecompress_20231006142623/output_32.jpgoutput_32"/>
          <p:cNvPicPr>
            <a:picLocks noChangeAspect="1"/>
          </p:cNvPicPr>
          <p:nvPr>
            <p:custDataLst>
              <p:tags r:id="rId1"/>
            </p:custDataLst>
          </p:nvPr>
        </p:nvPicPr>
        <p:blipFill>
          <a:blip r:embed="rId2"/>
          <a:stretch>
            <a:fillRect/>
          </a:stretch>
        </p:blipFill>
        <p:spPr>
          <a:xfrm>
            <a:off x="0" y="0"/>
            <a:ext cx="12192000" cy="6858000"/>
          </a:xfrm>
          <a:prstGeom prst="rect">
            <a:avLst/>
          </a:prstGeom>
        </p:spPr>
      </p:pic>
      <p:sp>
        <p:nvSpPr>
          <p:cNvPr id="1048645" name="文本框 2"/>
          <p:cNvSpPr txBox="1"/>
          <p:nvPr>
            <p:custDataLst>
              <p:tags r:id="rId3"/>
            </p:custDataLst>
          </p:nvPr>
        </p:nvSpPr>
        <p:spPr>
          <a:xfrm>
            <a:off x="979170" y="336550"/>
            <a:ext cx="4930140" cy="1816100"/>
          </a:xfrm>
          <a:prstGeom prst="rect">
            <a:avLst/>
          </a:prstGeom>
          <a:noFill/>
        </p:spPr>
        <p:txBody>
          <a:bodyPr wrap="square" rtlCol="0">
            <a:noAutofit/>
          </a:bodyPr>
          <a:p>
            <a:pPr indent="457200">
              <a:lnSpc>
                <a:spcPct val="150000"/>
              </a:lnSpc>
            </a:pPr>
            <a:r>
              <a:rPr lang="zh-CN" altLang="en-US" sz="1800">
                <a:latin typeface="宋体" panose="02010600030101010101" pitchFamily="2" charset="-122"/>
                <a:ea typeface="宋体" panose="02010600030101010101" pitchFamily="2" charset="-122"/>
              </a:rPr>
              <a:t>今年，国际马铃薯中心与联合国粮农组织联合举办全球活动，以</a:t>
            </a:r>
            <a:r>
              <a:rPr lang="zh-CN" altLang="en-US" sz="2400">
                <a:solidFill>
                  <a:srgbClr val="FF0000"/>
                </a:solidFill>
                <a:highlight>
                  <a:srgbClr val="FFFF00"/>
                </a:highlight>
                <a:latin typeface="宋体" panose="02010600030101010101" pitchFamily="2" charset="-122"/>
                <a:ea typeface="宋体" panose="02010600030101010101" pitchFamily="2" charset="-122"/>
              </a:rPr>
              <a:t>“多样性资源，托起未来希望”</a:t>
            </a:r>
            <a:r>
              <a:rPr lang="zh-CN" altLang="en-US" sz="1800">
                <a:latin typeface="宋体" panose="02010600030101010101" pitchFamily="2" charset="-122"/>
                <a:ea typeface="宋体" panose="02010600030101010101" pitchFamily="2" charset="-122"/>
              </a:rPr>
              <a:t>为主题，庆祝首个“国际马铃薯日”的诞生，聚焦薯类对人类社会作出的贡献。</a:t>
            </a:r>
            <a:endParaRPr lang="zh-CN" altLang="en-US" sz="1800">
              <a:latin typeface="宋体" panose="02010600030101010101" pitchFamily="2" charset="-122"/>
              <a:ea typeface="宋体" panose="02010600030101010101" pitchFamily="2" charset="-122"/>
            </a:endParaRPr>
          </a:p>
        </p:txBody>
      </p:sp>
      <p:pic>
        <p:nvPicPr>
          <p:cNvPr id="1" name="图片 0" descr="R"/>
          <p:cNvPicPr>
            <a:picLocks noChangeAspect="1"/>
          </p:cNvPicPr>
          <p:nvPr/>
        </p:nvPicPr>
        <p:blipFill>
          <a:blip r:embed="rId4"/>
          <a:stretch>
            <a:fillRect/>
          </a:stretch>
        </p:blipFill>
        <p:spPr>
          <a:xfrm>
            <a:off x="677545" y="2875915"/>
            <a:ext cx="5151755" cy="3220085"/>
          </a:xfrm>
          <a:prstGeom prst="rect">
            <a:avLst/>
          </a:prstGeom>
        </p:spPr>
      </p:pic>
      <p:pic>
        <p:nvPicPr>
          <p:cNvPr id="2" name="图片 1"/>
          <p:cNvPicPr>
            <a:picLocks noChangeAspect="1"/>
          </p:cNvPicPr>
          <p:nvPr/>
        </p:nvPicPr>
        <p:blipFill>
          <a:blip r:embed="rId5"/>
          <a:stretch>
            <a:fillRect/>
          </a:stretch>
        </p:blipFill>
        <p:spPr>
          <a:xfrm>
            <a:off x="6096000" y="396240"/>
            <a:ext cx="5689600" cy="5943600"/>
          </a:xfrm>
          <a:prstGeom prst="rect">
            <a:avLst/>
          </a:prstGeom>
        </p:spPr>
      </p:pic>
    </p:spTree>
    <p:custDataLst>
      <p:tags r:id="rId6"/>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61" name=""/>
        <p:cNvGrpSpPr/>
        <p:nvPr/>
      </p:nvGrpSpPr>
      <p:grpSpPr>
        <a:xfrm>
          <a:off x="0" y="0"/>
          <a:ext cx="0" cy="0"/>
          <a:chOff x="0" y="0"/>
          <a:chExt cx="0" cy="0"/>
        </a:xfrm>
      </p:grpSpPr>
      <p:pic>
        <p:nvPicPr>
          <p:cNvPr id="6" name="图片 5" descr="/private/var/folders/0y/h3np1qds5y3_642k5zq3xgvw0000gn/T/com.kingsoft.wpsoffice.mac/picturecompress_20231006142623/output_34.jpgoutput_34"/>
          <p:cNvPicPr>
            <a:picLocks noChangeAspect="1"/>
          </p:cNvPicPr>
          <p:nvPr>
            <p:custDataLst>
              <p:tags r:id="rId1"/>
            </p:custDataLst>
          </p:nvPr>
        </p:nvPicPr>
        <p:blipFill>
          <a:blip r:embed="rId2"/>
          <a:stretch>
            <a:fillRect/>
          </a:stretch>
        </p:blipFill>
        <p:spPr>
          <a:xfrm>
            <a:off x="0" y="0"/>
            <a:ext cx="12192000" cy="6858000"/>
          </a:xfrm>
          <a:prstGeom prst="rect">
            <a:avLst/>
          </a:prstGeom>
        </p:spPr>
      </p:pic>
      <p:sp>
        <p:nvSpPr>
          <p:cNvPr id="1048646" name="文本框 16"/>
          <p:cNvSpPr txBox="1"/>
          <p:nvPr>
            <p:custDataLst>
              <p:tags r:id="rId3"/>
            </p:custDataLst>
          </p:nvPr>
        </p:nvSpPr>
        <p:spPr>
          <a:xfrm>
            <a:off x="927100" y="124460"/>
            <a:ext cx="7804785" cy="2411095"/>
          </a:xfrm>
          <a:prstGeom prst="rect">
            <a:avLst/>
          </a:prstGeom>
          <a:noFill/>
        </p:spPr>
        <p:txBody>
          <a:bodyPr wrap="square" rtlCol="0">
            <a:noAutofit/>
          </a:bodyPr>
          <a:p>
            <a:pPr indent="457200">
              <a:lnSpc>
                <a:spcPct val="150000"/>
              </a:lnSpc>
            </a:pPr>
            <a:r>
              <a:rPr lang="zh-CN" altLang="en-US" sz="1800">
                <a:latin typeface="宋体" panose="02010600030101010101" pitchFamily="2" charset="-122"/>
                <a:ea typeface="宋体" panose="02010600030101010101" pitchFamily="2" charset="-122"/>
              </a:rPr>
              <a:t>5月30日，2024国际马铃薯日庆祝暨国际马铃薯中心亚太中心开放日活动在北京举办，旨在进一步加强薯类多样性科普知识，助力国家新一轮千亿斤粮食产能提升行动和乡村振兴战略，促进农业高质量可持续发展。</a:t>
            </a:r>
            <a:endParaRPr lang="zh-CN" altLang="en-US" sz="1800">
              <a:latin typeface="宋体" panose="02010600030101010101" pitchFamily="2" charset="-122"/>
              <a:ea typeface="宋体" panose="02010600030101010101" pitchFamily="2" charset="-122"/>
            </a:endParaRPr>
          </a:p>
        </p:txBody>
      </p:sp>
      <p:pic>
        <p:nvPicPr>
          <p:cNvPr id="1" name="图片 0" descr="屏幕截图_9-12-2024_125327_guoqing.china.com.cn"/>
          <p:cNvPicPr>
            <a:picLocks noChangeAspect="1"/>
          </p:cNvPicPr>
          <p:nvPr/>
        </p:nvPicPr>
        <p:blipFill>
          <a:blip r:embed="rId4"/>
          <a:srcRect l="856" b="-284"/>
          <a:stretch>
            <a:fillRect/>
          </a:stretch>
        </p:blipFill>
        <p:spPr>
          <a:xfrm>
            <a:off x="791845" y="1445895"/>
            <a:ext cx="11002010" cy="5050155"/>
          </a:xfrm>
          <a:prstGeom prst="rect">
            <a:avLst/>
          </a:prstGeom>
        </p:spPr>
      </p:pic>
    </p:spTree>
    <p:custDataLst>
      <p:tags r:id="rId5"/>
    </p:custDataLst>
  </p:cSld>
  <p:clrMapOvr>
    <a:masterClrMapping/>
  </p:clrMapOvr>
</p:sld>
</file>

<file path=ppt/tags/tag1.xml><?xml version="1.0" encoding="utf-8"?>
<p:tagLst xmlns:p="http://schemas.openxmlformats.org/presentationml/2006/main">
  <p:tag name="KSO_WM_UNIT_SUBTYPE" val="v"/>
  <p:tag name="KSO_WM_TEMPLATE_CATEGORY" val="chip"/>
  <p:tag name="KSO_WM_TEMPLATE_INDEX" val="20222700"/>
  <p:tag name="KSO_WM_UNIT_TYPE" val="i"/>
  <p:tag name="KSO_WM_UNIT_INDEX" val="1"/>
  <p:tag name="KSO_WM_UNIT_ID" val="chip20222700_11*i*1"/>
  <p:tag name="KSO_WM_BEAUTIFY_FLAG" val="#wm#"/>
  <p:tag name="KSO_WM_TAG_VERSION" val="1.0"/>
  <p:tag name="KSO_WM_CHIP_GROUPID" val="62941d13db924c3ee3987eea"/>
  <p:tag name="KSO_WM_CHIP_XID" val="6294239bdb924c3ee398f99e"/>
  <p:tag name="KSO_WM_UNIT_DEC_AREA_ID" val="91fb2b55190549b99b7d408af05c3f98"/>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4daf17b61674d87bb0d4f4e2b8a08c0"/>
</p:tagLst>
</file>

<file path=ppt/tags/tag10.xml><?xml version="1.0" encoding="utf-8"?>
<p:tagLst xmlns:p="http://schemas.openxmlformats.org/presentationml/2006/main">
  <p:tag name="KSO_WM_UNIT_DEFAULT_FONT" val="20;22;2"/>
  <p:tag name="KSO_WM_UNIT_BLOCK" val="0"/>
  <p:tag name="KSO_WM_UNIT_DEC_AREA_ID" val="eab1599df72d4e4a8ef3e5a78c9d487c"/>
  <p:tag name="KSO_WM_UNIT_ISCONTENTSTITLE" val="0"/>
  <p:tag name="KSO_WM_UNIT_ISNUMDGMTITLE" val="0"/>
  <p:tag name="KSO_WM_UNIT_PRESET_TEXT" val="单击此处添加副标题"/>
  <p:tag name="KSO_WM_UNIT_NOCLEAR" val="0"/>
  <p:tag name="KSO_WM_UNIT_VALUE" val="30"/>
  <p:tag name="KSO_WM_UNIT_HIGHLIGHT" val="0"/>
  <p:tag name="KSO_WM_UNIT_COMPATIBLE" val="0"/>
  <p:tag name="KSO_WM_UNIT_DIAGRAM_ISNUMVISUAL" val="0"/>
  <p:tag name="KSO_WM_UNIT_DIAGRAM_ISREFERUNIT" val="0"/>
  <p:tag name="KSO_WM_UNIT_TYPE" val="b"/>
  <p:tag name="KSO_WM_UNIT_INDEX" val="1"/>
  <p:tag name="KSO_WM_UNIT_ID" val="custom20222700_1*b*1"/>
  <p:tag name="KSO_WM_TEMPLATE_CATEGORY" val="custom"/>
  <p:tag name="KSO_WM_TEMPLATE_INDEX" val="20222700"/>
  <p:tag name="KSO_WM_UNIT_LAYERLEVEL" val="1"/>
  <p:tag name="KSO_WM_TAG_VERSION" val="1.0"/>
  <p:tag name="KSO_WM_BEAUTIFY_FLAG" val="#wm#"/>
  <p:tag name="KSO_WM_CHIP_GROUPID" val="624cf5358c72ca61f790a24e"/>
  <p:tag name="KSO_WM_CHIP_XID" val="624cf5358c72ca61f790a24d"/>
  <p:tag name="KSO_WM_CHIP_FILLAREA_FILL_RULE" val="{&quot;fill_align&quot;:&quot;lm&quot;,&quot;fill_mode&quot;:&quot;adaptive&quot;,&quot;sacle_strategy&quot;:&quot;smart&quot;}"/>
  <p:tag name="KSO_WM_ASSEMBLE_CHIP_INDEX" val="e499ea175c7c4bd0995ebf4c1ae0e9b1"/>
  <p:tag name="KSO_WM_UNIT_TEXT_FILL_FORE_SCHEMECOLOR_INDEX_BRIGHTNESS" val="0.15"/>
  <p:tag name="KSO_WM_UNIT_TEXT_FILL_FORE_SCHEMECOLOR_INDEX" val="13"/>
  <p:tag name="KSO_WM_UNIT_TEXT_FILL_TYPE" val="1"/>
  <p:tag name="KSO_WM_TEMPLATE_ASSEMBLE_XID" val="6295ccd6db924c3ee39c7f13"/>
  <p:tag name="KSO_WM_TEMPLATE_ASSEMBLE_GROUPID" val="62941d13db924c3ee3987eea"/>
</p:tagLst>
</file>

<file path=ppt/tags/tag10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bg20220286_4*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286"/>
  <p:tag name="KSO_WM_CHIP_GROUPID" val="612f6a61c37455bdf62a9584"/>
  <p:tag name="KSO_WM_CHIP_XID" val="612f6a61c37455bdf62a9588"/>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01.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02.xml><?xml version="1.0" encoding="utf-8"?>
<p:tagLst xmlns:p="http://schemas.openxmlformats.org/presentationml/2006/main">
  <p:tag name="KSO_WM_SLIDE_BACKGROUND_TYPE" val="topBottom"/>
  <p:tag name="KSO_WM_UNIT_TEXT_FILL_FORE_SCHEMECOLOR_INDEX_BRIGHTNESS" val="0.15"/>
  <p:tag name="KSO_WM_UNIT_TEXT_FILL_FORE_SCHEMECOLOR_INDEX" val="1"/>
  <p:tag name="KSO_WM_UNIT_TEXT_FILL_TYPE" val="1"/>
</p:tagLst>
</file>

<file path=ppt/tags/tag103.xml><?xml version="1.0" encoding="utf-8"?>
<p:tagLst xmlns:p="http://schemas.openxmlformats.org/presentationml/2006/main">
  <p:tag name="KSO_WM_SLIDE_BACKGROUND_TYPE" val="topBottom"/>
  <p:tag name="KSO_WM_UNIT_TEXT_FILL_FORE_SCHEMECOLOR_INDEX_BRIGHTNESS" val="0.15"/>
  <p:tag name="KSO_WM_UNIT_TEXT_FILL_FORE_SCHEMECOLOR_INDEX" val="1"/>
  <p:tag name="KSO_WM_UNIT_TEXT_FILL_TYPE" val="1"/>
</p:tagLst>
</file>

<file path=ppt/tags/tag104.xml><?xml version="1.0" encoding="utf-8"?>
<p:tagLst xmlns:p="http://schemas.openxmlformats.org/presentationml/2006/main">
  <p:tag name="KSO_WM_SLIDE_BACKGROUND_TYPE" val="topBottom"/>
  <p:tag name="KSO_WM_UNIT_TEXT_FILL_FORE_SCHEMECOLOR_INDEX_BRIGHTNESS" val="0.15"/>
  <p:tag name="KSO_WM_UNIT_TEXT_FILL_FORE_SCHEMECOLOR_INDEX" val="1"/>
  <p:tag name="KSO_WM_UNIT_TEXT_FILL_TYPE" val="1"/>
</p:tagLst>
</file>

<file path=ppt/tags/tag105.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06.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07.xml><?xml version="1.0" encoding="utf-8"?>
<p:tagLst xmlns:p="http://schemas.openxmlformats.org/presentationml/2006/main">
  <p:tag name="KSO_WM_UNIT_SUBTYPE" val="v"/>
  <p:tag name="KSO_WM_TEMPLATE_CATEGORY" val="chip"/>
  <p:tag name="KSO_WM_TEMPLATE_INDEX" val="20222700"/>
  <p:tag name="KSO_WM_UNIT_TYPE" val="i"/>
  <p:tag name="KSO_WM_UNIT_INDEX" val="1"/>
  <p:tag name="KSO_WM_UNIT_ID" val="chip20222700_2*i*1"/>
  <p:tag name="KSO_WM_BEAUTIFY_FLAG" val="#wm#"/>
  <p:tag name="KSO_WM_TAG_VERSION" val="1.0"/>
  <p:tag name="KSO_WM_CHIP_GROUPID" val="62941d13db924c3ee3987eea"/>
  <p:tag name="KSO_WM_CHIP_XID" val="6294239bdb924c3ee398f8b4"/>
  <p:tag name="KSO_WM_UNIT_DEC_AREA_ID" val="a87262abc1764b3ead68011bdc0db68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c0feecdb310a4968933c96e3924f9d89"/>
  <p:tag name="KSO_WM_SLIDE_BACKGROUND_TYPE" val="bottomTop"/>
</p:tagLst>
</file>

<file path=ppt/tags/tag10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bg20220286_5*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286"/>
  <p:tag name="KSO_WM_CHIP_GROUPID" val="612f6a61c37455bdf62a9584"/>
  <p:tag name="KSO_WM_CHIP_XID" val="612f6a61c37455bdf62a9589"/>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09.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1.xml><?xml version="1.0" encoding="utf-8"?>
<p:tagLst xmlns:p="http://schemas.openxmlformats.org/presentationml/2006/main">
  <p:tag name="KSO_WM_UNIT_SUBTYPE" val="v"/>
  <p:tag name="KSO_WM_TEMPLATE_CATEGORY" val="chip"/>
  <p:tag name="KSO_WM_TEMPLATE_INDEX" val="20222700"/>
  <p:tag name="KSO_WM_UNIT_TYPE" val="i"/>
  <p:tag name="KSO_WM_UNIT_INDEX" val="1"/>
  <p:tag name="KSO_WM_UNIT_ID" val="chip20222700_2*i*1"/>
  <p:tag name="KSO_WM_BEAUTIFY_FLAG" val="#wm#"/>
  <p:tag name="KSO_WM_TAG_VERSION" val="1.0"/>
  <p:tag name="KSO_WM_CHIP_GROUPID" val="62941d13db924c3ee3987eea"/>
  <p:tag name="KSO_WM_CHIP_XID" val="6294239bdb924c3ee398f8b4"/>
  <p:tag name="KSO_WM_UNIT_DEC_AREA_ID" val="715652899a0e4af890410d3b961bb7c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ce5fe64c4fd94345a284e17a7ef6b102"/>
</p:tagLst>
</file>

<file path=ppt/tags/tag110.xml><?xml version="1.0" encoding="utf-8"?>
<p:tagLst xmlns:p="http://schemas.openxmlformats.org/presentationml/2006/main">
  <p:tag name="KSO_WM_SLIDE_BACKGROUND_TYPE" val="bottomTop"/>
  <p:tag name="KSO_WM_UNIT_TEXT_FILL_FORE_SCHEMECOLOR_INDEX_BRIGHTNESS" val="0.15"/>
  <p:tag name="KSO_WM_UNIT_TEXT_FILL_FORE_SCHEMECOLOR_INDEX" val="1"/>
  <p:tag name="KSO_WM_UNIT_TEXT_FILL_TYPE" val="1"/>
</p:tagLst>
</file>

<file path=ppt/tags/tag111.xml><?xml version="1.0" encoding="utf-8"?>
<p:tagLst xmlns:p="http://schemas.openxmlformats.org/presentationml/2006/main">
  <p:tag name="KSO_WM_SLIDE_BACKGROUND_TYPE" val="bottomTop"/>
  <p:tag name="KSO_WM_UNIT_TEXT_FILL_FORE_SCHEMECOLOR_INDEX_BRIGHTNESS" val="0.15"/>
  <p:tag name="KSO_WM_UNIT_TEXT_FILL_FORE_SCHEMECOLOR_INDEX" val="1"/>
  <p:tag name="KSO_WM_UNIT_TEXT_FILL_TYPE" val="1"/>
</p:tagLst>
</file>

<file path=ppt/tags/tag112.xml><?xml version="1.0" encoding="utf-8"?>
<p:tagLst xmlns:p="http://schemas.openxmlformats.org/presentationml/2006/main">
  <p:tag name="KSO_WM_SLIDE_BACKGROUND_TYPE" val="bottomTop"/>
  <p:tag name="KSO_WM_UNIT_TEXT_FILL_FORE_SCHEMECOLOR_INDEX_BRIGHTNESS" val="0.15"/>
  <p:tag name="KSO_WM_UNIT_TEXT_FILL_FORE_SCHEMECOLOR_INDEX" val="1"/>
  <p:tag name="KSO_WM_UNIT_TEXT_FILL_TYPE" val="1"/>
</p:tagLst>
</file>

<file path=ppt/tags/tag113.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14.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15.xml><?xml version="1.0" encoding="utf-8"?>
<p:tagLst xmlns:p="http://schemas.openxmlformats.org/presentationml/2006/main">
  <p:tag name="KSO_WM_UNIT_SUBTYPE" val="v"/>
  <p:tag name="KSO_WM_TEMPLATE_CATEGORY" val="chip"/>
  <p:tag name="KSO_WM_TEMPLATE_INDEX" val="20222700"/>
  <p:tag name="KSO_WM_UNIT_TYPE" val="i"/>
  <p:tag name="KSO_WM_UNIT_INDEX" val="1"/>
  <p:tag name="KSO_WM_UNIT_ID" val="chip20222700_2*i*1"/>
  <p:tag name="KSO_WM_BEAUTIFY_FLAG" val="#wm#"/>
  <p:tag name="KSO_WM_TAG_VERSION" val="1.0"/>
  <p:tag name="KSO_WM_CHIP_GROUPID" val="62941d13db924c3ee3987eea"/>
  <p:tag name="KSO_WM_CHIP_XID" val="6294239bdb924c3ee398f8b4"/>
  <p:tag name="KSO_WM_UNIT_DEC_AREA_ID" val="a42a823d38384a18986f140210367a03"/>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bfe356f5f5db440c937df61f86091711"/>
  <p:tag name="KSO_WM_SLIDE_BACKGROUND_TYPE" val="navigation"/>
</p:tagLst>
</file>

<file path=ppt/tags/tag11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bg20220286_6*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286"/>
  <p:tag name="KSO_WM_CHIP_GROUPID" val="612f6a61c37455bdf62a9584"/>
  <p:tag name="KSO_WM_CHIP_XID" val="612f6a61c37455bdf62a958a"/>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7.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18.xml><?xml version="1.0" encoding="utf-8"?>
<p:tagLst xmlns:p="http://schemas.openxmlformats.org/presentationml/2006/main">
  <p:tag name="KSO_WM_SLIDE_BACKGROUND_TYPE" val="navigation"/>
  <p:tag name="KSO_WM_UNIT_TEXT_FILL_FORE_SCHEMECOLOR_INDEX_BRIGHTNESS" val="0.15"/>
  <p:tag name="KSO_WM_UNIT_TEXT_FILL_FORE_SCHEMECOLOR_INDEX" val="1"/>
  <p:tag name="KSO_WM_UNIT_TEXT_FILL_TYPE" val="1"/>
</p:tagLst>
</file>

<file path=ppt/tags/tag119.xml><?xml version="1.0" encoding="utf-8"?>
<p:tagLst xmlns:p="http://schemas.openxmlformats.org/presentationml/2006/main">
  <p:tag name="KSO_WM_SLIDE_BACKGROUND_TYPE" val="navigation"/>
  <p:tag name="KSO_WM_UNIT_TEXT_FILL_FORE_SCHEMECOLOR_INDEX_BRIGHTNESS" val="0.15"/>
  <p:tag name="KSO_WM_UNIT_TEXT_FILL_FORE_SCHEMECOLOR_INDEX" val="1"/>
  <p:tag name="KSO_WM_UNIT_TEXT_FILL_TYPE" val="1"/>
</p:tagLst>
</file>

<file path=ppt/tags/tag1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0.xml><?xml version="1.0" encoding="utf-8"?>
<p:tagLst xmlns:p="http://schemas.openxmlformats.org/presentationml/2006/main">
  <p:tag name="KSO_WM_SLIDE_BACKGROUND_TYPE" val="navigation"/>
  <p:tag name="KSO_WM_UNIT_TEXT_FILL_FORE_SCHEMECOLOR_INDEX_BRIGHTNESS" val="0.15"/>
  <p:tag name="KSO_WM_UNIT_TEXT_FILL_FORE_SCHEMECOLOR_INDEX" val="1"/>
  <p:tag name="KSO_WM_UNIT_TEXT_FILL_TYPE" val="1"/>
</p:tagLst>
</file>

<file path=ppt/tags/tag121.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22.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23.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24.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25.xml><?xml version="1.0" encoding="utf-8"?>
<p:tagLst xmlns:p="http://schemas.openxmlformats.org/presentationml/2006/main">
  <p:tag name="KSO_WM_UNIT_SUBTYPE" val="v"/>
  <p:tag name="KSO_WM_TEMPLATE_CATEGORY" val="chip"/>
  <p:tag name="KSO_WM_TEMPLATE_INDEX" val="20222700"/>
  <p:tag name="KSO_WM_UNIT_TYPE" val="i"/>
  <p:tag name="KSO_WM_UNIT_INDEX" val="1"/>
  <p:tag name="KSO_WM_UNIT_ID" val="chip20222700_2*i*1"/>
  <p:tag name="KSO_WM_BEAUTIFY_FLAG" val="#wm#"/>
  <p:tag name="KSO_WM_TAG_VERSION" val="1.0"/>
  <p:tag name="KSO_WM_CHIP_GROUPID" val="62941d13db924c3ee3987eea"/>
  <p:tag name="KSO_WM_CHIP_XID" val="6294239bdb924c3ee398f8b4"/>
  <p:tag name="KSO_WM_UNIT_DEC_AREA_ID" val="52dd07c47b3c42f297ccd791fbbf4c68"/>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e0b49622818495dbef9a17fd28898a0"/>
  <p:tag name="KSO_WM_SLIDE_BACKGROUND_TYPE" val="belt"/>
</p:tagLst>
</file>

<file path=ppt/tags/tag12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bg20220286_7*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286"/>
  <p:tag name="KSO_WM_CHIP_GROUPID" val="612f6a61c37455bdf62a9584"/>
  <p:tag name="KSO_WM_CHIP_XID" val="612f6a61c37455bdf62a958b"/>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7.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28.xml><?xml version="1.0" encoding="utf-8"?>
<p:tagLst xmlns:p="http://schemas.openxmlformats.org/presentationml/2006/main">
  <p:tag name="KSO_WM_SLIDE_BACKGROUND_TYPE" val="belt"/>
  <p:tag name="KSO_WM_UNIT_TEXT_FILL_FORE_SCHEMECOLOR_INDEX_BRIGHTNESS" val="0.15"/>
  <p:tag name="KSO_WM_UNIT_TEXT_FILL_FORE_SCHEMECOLOR_INDEX" val="1"/>
  <p:tag name="KSO_WM_UNIT_TEXT_FILL_TYPE" val="1"/>
</p:tagLst>
</file>

<file path=ppt/tags/tag129.xml><?xml version="1.0" encoding="utf-8"?>
<p:tagLst xmlns:p="http://schemas.openxmlformats.org/presentationml/2006/main">
  <p:tag name="KSO_WM_SLIDE_BACKGROUND_TYPE" val="belt"/>
  <p:tag name="KSO_WM_UNIT_TEXT_FILL_FORE_SCHEMECOLOR_INDEX_BRIGHTNESS" val="0.15"/>
  <p:tag name="KSO_WM_UNIT_TEXT_FILL_FORE_SCHEMECOLOR_INDEX" val="1"/>
  <p:tag name="KSO_WM_UNIT_TEXT_FILL_TYPE" val="1"/>
</p:tagLst>
</file>

<file path=ppt/tags/tag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0.xml><?xml version="1.0" encoding="utf-8"?>
<p:tagLst xmlns:p="http://schemas.openxmlformats.org/presentationml/2006/main">
  <p:tag name="KSO_WM_SLIDE_BACKGROUND_TYPE" val="belt"/>
  <p:tag name="KSO_WM_UNIT_TEXT_FILL_FORE_SCHEMECOLOR_INDEX_BRIGHTNESS" val="0.15"/>
  <p:tag name="KSO_WM_UNIT_TEXT_FILL_FORE_SCHEMECOLOR_INDEX" val="1"/>
  <p:tag name="KSO_WM_UNIT_TEXT_FILL_TYPE" val="1"/>
</p:tagLst>
</file>

<file path=ppt/tags/tag131.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3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2700"/>
</p:tagLst>
</file>

<file path=ppt/tags/tag1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2700"/>
</p:tagLst>
</file>

<file path=ppt/tags/tag1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7.xml><?xml version="1.0" encoding="utf-8"?>
<p:tagLst xmlns:p="http://schemas.openxmlformats.org/presentationml/2006/main">
  <p:tag name="KSO_WM_BEAUTIFY_FLAG" val="#wm#"/>
  <p:tag name="KSO_WM_TAG_VERSION" val="1.0"/>
  <p:tag name="KSO_WM_TEMPLATE_CATEGORY" val="custom"/>
  <p:tag name="KSO_WM_TEMPLATE_INDEX" val="20222700"/>
  <p:tag name="KSO_WM_CHIP_COLORING" val="1"/>
</p:tagLst>
</file>

<file path=ppt/tags/tag138.xml><?xml version="1.0" encoding="utf-8"?>
<p:tagLst xmlns:p="http://schemas.openxmlformats.org/presentationml/2006/main">
  <p:tag name="KSO_WM_UNIT_SUBTYPE" val="v"/>
  <p:tag name="KSO_WM_TEMPLATE_CATEGORY" val="chip"/>
  <p:tag name="KSO_WM_TEMPLATE_INDEX" val="20222700"/>
  <p:tag name="KSO_WM_UNIT_TYPE" val="i"/>
  <p:tag name="KSO_WM_UNIT_INDEX" val="1"/>
  <p:tag name="KSO_WM_UNIT_ID" val="chip20222700_2*i*1"/>
  <p:tag name="KSO_WM_BEAUTIFY_FLAG" val="#wm#"/>
  <p:tag name="KSO_WM_TAG_VERSION" val="1.0"/>
  <p:tag name="KSO_WM_CHIP_GROUPID" val="62941d13db924c3ee3987eea"/>
  <p:tag name="KSO_WM_CHIP_XID" val="6294239bdb924c3ee398f8b4"/>
  <p:tag name="KSO_WM_UNIT_DEC_AREA_ID" val="715652899a0e4af890410d3b961bb7c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ce5fe64c4fd94345a284e17a7ef6b102"/>
  <p:tag name="KSO_WM_SLIDE_BACKGROUND_TYPE" val="general"/>
  <p:tag name="WM_BEAUTIFY_SHAPE_IDENTITY" val="{e8ca95e3-036e-0732-9da6-1f65b7ff6c7a}"/>
</p:tagLst>
</file>

<file path=ppt/tags/tag139.xml><?xml version="1.0" encoding="utf-8"?>
<p:tagLst xmlns:p="http://schemas.openxmlformats.org/presentationml/2006/main">
  <p:tag name="KSO_WM_SLIDE_BK_DARK_LIGHT" val=""/>
  <p:tag name="KSO_WM_SLIDE_BACKGROUND_TYPE" val="general"/>
</p:tagLst>
</file>

<file path=ppt/tags/tag14.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140.xml><?xml version="1.0" encoding="utf-8"?>
<p:tagLst xmlns:p="http://schemas.openxmlformats.org/presentationml/2006/main">
  <p:tag name="KSO_WM_UNIT_SUBTYPE" val="v"/>
  <p:tag name="KSO_WM_TEMPLATE_CATEGORY" val="chip"/>
  <p:tag name="KSO_WM_TEMPLATE_INDEX" val="20222700"/>
  <p:tag name="KSO_WM_UNIT_TYPE" val="i"/>
  <p:tag name="KSO_WM_UNIT_INDEX" val="1"/>
  <p:tag name="KSO_WM_UNIT_ID" val="chip20222700_2*i*1"/>
  <p:tag name="KSO_WM_BEAUTIFY_FLAG" val="#wm#"/>
  <p:tag name="KSO_WM_TAG_VERSION" val="1.0"/>
  <p:tag name="KSO_WM_CHIP_GROUPID" val="62941d13db924c3ee3987eea"/>
  <p:tag name="KSO_WM_CHIP_XID" val="6294239bdb924c3ee398f8b4"/>
  <p:tag name="KSO_WM_UNIT_DEC_AREA_ID" val="715652899a0e4af890410d3b961bb7c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ce5fe64c4fd94345a284e17a7ef6b102"/>
  <p:tag name="KSO_WM_SLIDE_BACKGROUND_TYPE" val="general"/>
  <p:tag name="WM_BEAUTIFY_SHAPE_IDENTITY" val="{e8ca95e3-036e-0732-9da6-1f65b7ff6c7a}"/>
</p:tagLst>
</file>

<file path=ppt/tags/tag141.xml><?xml version="1.0" encoding="utf-8"?>
<p:tagLst xmlns:p="http://schemas.openxmlformats.org/presentationml/2006/main">
  <p:tag name="KSO_WM_SLIDE_BK_DARK_LIGHT" val=""/>
  <p:tag name="KSO_WM_SLIDE_BACKGROUND_TYPE" val="general"/>
</p:tagLst>
</file>

<file path=ppt/tags/tag142.xml><?xml version="1.0" encoding="utf-8"?>
<p:tagLst xmlns:p="http://schemas.openxmlformats.org/presentationml/2006/main">
  <p:tag name="KSO_WM_UNIT_SUBTYPE" val="v"/>
  <p:tag name="KSO_WM_TEMPLATE_CATEGORY" val="chip"/>
  <p:tag name="KSO_WM_TEMPLATE_INDEX" val="20222700"/>
  <p:tag name="KSO_WM_UNIT_TYPE" val="i"/>
  <p:tag name="KSO_WM_UNIT_INDEX" val="1"/>
  <p:tag name="KSO_WM_UNIT_ID" val="chip20222700_2*i*1"/>
  <p:tag name="KSO_WM_BEAUTIFY_FLAG" val="#wm#"/>
  <p:tag name="KSO_WM_TAG_VERSION" val="1.0"/>
  <p:tag name="KSO_WM_CHIP_GROUPID" val="62941d13db924c3ee3987eea"/>
  <p:tag name="KSO_WM_CHIP_XID" val="6294239bdb924c3ee398f8b4"/>
  <p:tag name="KSO_WM_UNIT_DEC_AREA_ID" val="715652899a0e4af890410d3b961bb7c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ce5fe64c4fd94345a284e17a7ef6b102"/>
  <p:tag name="KSO_WM_SLIDE_BACKGROUND_TYPE" val="general"/>
  <p:tag name="WM_BEAUTIFY_SHAPE_IDENTITY" val="{e8ca95e3-036e-0732-9da6-1f65b7ff6c7a}"/>
</p:tagLst>
</file>

<file path=ppt/tags/tag143.xml><?xml version="1.0" encoding="utf-8"?>
<p:tagLst xmlns:p="http://schemas.openxmlformats.org/presentationml/2006/main">
  <p:tag name="KSO_WM_SLIDE_BK_DARK_LIGHT" val=""/>
  <p:tag name="KSO_WM_SLIDE_BACKGROUND_TYPE" val="general"/>
</p:tagLst>
</file>

<file path=ppt/tags/tag144.xml><?xml version="1.0" encoding="utf-8"?>
<p:tagLst xmlns:p="http://schemas.openxmlformats.org/presentationml/2006/main">
  <p:tag name="KSO_WM_UNIT_SUBTYPE" val="v"/>
  <p:tag name="KSO_WM_TEMPLATE_CATEGORY" val="chip"/>
  <p:tag name="KSO_WM_TEMPLATE_INDEX" val="20222700"/>
  <p:tag name="KSO_WM_UNIT_TYPE" val="i"/>
  <p:tag name="KSO_WM_UNIT_INDEX" val="1"/>
  <p:tag name="KSO_WM_UNIT_ID" val="chip20222700_2*i*1"/>
  <p:tag name="KSO_WM_BEAUTIFY_FLAG" val="#wm#"/>
  <p:tag name="KSO_WM_TAG_VERSION" val="1.0"/>
  <p:tag name="KSO_WM_CHIP_GROUPID" val="62941d13db924c3ee3987eea"/>
  <p:tag name="KSO_WM_CHIP_XID" val="6294239bdb924c3ee398f8b4"/>
  <p:tag name="KSO_WM_UNIT_DEC_AREA_ID" val="715652899a0e4af890410d3b961bb7c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ce5fe64c4fd94345a284e17a7ef6b102"/>
  <p:tag name="KSO_WM_SLIDE_BACKGROUND_TYPE" val="general"/>
  <p:tag name="WM_BEAUTIFY_SHAPE_IDENTITY" val="{e8ca95e3-036e-0732-9da6-1f65b7ff6c7a}"/>
</p:tagLst>
</file>

<file path=ppt/tags/tag14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6.xml><?xml version="1.0" encoding="utf-8"?>
<p:tagLst xmlns:p="http://schemas.openxmlformats.org/presentationml/2006/main">
  <p:tag name="KSO_WM_SLIDE_BK_DARK_LIGHT" val=""/>
  <p:tag name="KSO_WM_SLIDE_BACKGROUND_TYPE" val="general"/>
</p:tagLst>
</file>

<file path=ppt/tags/tag147.xml><?xml version="1.0" encoding="utf-8"?>
<p:tagLst xmlns:p="http://schemas.openxmlformats.org/presentationml/2006/main">
  <p:tag name="KSO_WM_UNIT_SUBTYPE" val="v"/>
  <p:tag name="KSO_WM_TEMPLATE_CATEGORY" val="chip"/>
  <p:tag name="KSO_WM_TEMPLATE_INDEX" val="20222700"/>
  <p:tag name="KSO_WM_UNIT_TYPE" val="i"/>
  <p:tag name="KSO_WM_UNIT_INDEX" val="1"/>
  <p:tag name="KSO_WM_UNIT_ID" val="chip20222700_2*i*1"/>
  <p:tag name="KSO_WM_BEAUTIFY_FLAG" val="#wm#"/>
  <p:tag name="KSO_WM_TAG_VERSION" val="1.0"/>
  <p:tag name="KSO_WM_CHIP_GROUPID" val="62941d13db924c3ee3987eea"/>
  <p:tag name="KSO_WM_CHIP_XID" val="6294239bdb924c3ee398f8b4"/>
  <p:tag name="KSO_WM_UNIT_DEC_AREA_ID" val="715652899a0e4af890410d3b961bb7c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ce5fe64c4fd94345a284e17a7ef6b102"/>
  <p:tag name="KSO_WM_SLIDE_BACKGROUND_TYPE" val="general"/>
  <p:tag name="WM_BEAUTIFY_SHAPE_IDENTITY" val="{e8ca95e3-036e-0732-9da6-1f65b7ff6c7a}"/>
</p:tagLst>
</file>

<file path=ppt/tags/tag1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9.xml><?xml version="1.0" encoding="utf-8"?>
<p:tagLst xmlns:p="http://schemas.openxmlformats.org/presentationml/2006/main">
  <p:tag name="KSO_WM_SLIDE_BK_DARK_LIGHT" val=""/>
  <p:tag name="KSO_WM_SLIDE_BACKGROUND_TYPE" val="general"/>
</p:tagLst>
</file>

<file path=ppt/tags/tag15.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16.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17.xml><?xml version="1.0" encoding="utf-8"?>
<p:tagLst xmlns:p="http://schemas.openxmlformats.org/presentationml/2006/main">
  <p:tag name="KSO_WM_UNIT_SUBTYPE" val="v"/>
  <p:tag name="KSO_WM_TEMPLATE_CATEGORY" val="chip"/>
  <p:tag name="KSO_WM_TEMPLATE_INDEX" val="20222700"/>
  <p:tag name="KSO_WM_UNIT_TYPE" val="i"/>
  <p:tag name="KSO_WM_UNIT_INDEX" val="1"/>
  <p:tag name="KSO_WM_UNIT_ID" val="chip20222700_16*i*1"/>
  <p:tag name="KSO_WM_BEAUTIFY_FLAG" val="#wm#"/>
  <p:tag name="KSO_WM_TAG_VERSION" val="1.0"/>
  <p:tag name="KSO_WM_CHIP_GROUPID" val="62941d13db924c3ee3987eea"/>
  <p:tag name="KSO_WM_CHIP_XID" val="6294239bdb924c3ee398f815"/>
  <p:tag name="KSO_WM_UNIT_DEC_AREA_ID" val="cebb65f069fb4aed9b00448cc14b6813"/>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b95e9bcf1a2b4f6baf7cd5560907fa88"/>
</p:tagLst>
</file>

<file path=ppt/tags/tag18.xml><?xml version="1.0" encoding="utf-8"?>
<p:tagLst xmlns:p="http://schemas.openxmlformats.org/presentationml/2006/main">
  <p:tag name="KSO_WM_UNIT_SUBTYPE" val="r"/>
  <p:tag name="KSO_WM_TEMPLATE_CATEGORY" val="chip"/>
  <p:tag name="KSO_WM_TEMPLATE_INDEX" val="20222700"/>
  <p:tag name="KSO_WM_UNIT_TYPE" val="i"/>
  <p:tag name="KSO_WM_UNIT_INDEX" val="1"/>
  <p:tag name="KSO_WM_UNIT_ID" val="chip20222700_17*i*1"/>
  <p:tag name="KSO_WM_BEAUTIFY_FLAG" val="#wm#"/>
  <p:tag name="KSO_WM_TAG_VERSION" val="1.0"/>
  <p:tag name="KSO_WM_CHIP_GROUPID" val="62941d13db924c3ee3987eea"/>
  <p:tag name="KSO_WM_CHIP_XID" val="6294239bdb924c3ee398f7ab"/>
  <p:tag name="KSO_WM_UNIT_DEC_AREA_ID" val="4e89f7c8c1074080be60babe2264d75f"/>
  <p:tag name="KSO_WM_CHIP_FILLAREA_FILL_RULE" val="{&quot;fill_align&quot;:&quot;cb&quot;,&quot;fill_effect&quot;:[],&quot;fill_mode&quot;:&quot;adaptive&quot;,&quot;sacle_strategy&quot;:&quot;stretch&quot;}"/>
  <p:tag name="KSO_WM_UNIT_DEC_SUPPORTCHANGEPIC" val="0"/>
  <p:tag name="KSO_WM_UNIT_DEC_CHANGEPICRESERVED" val="1"/>
  <p:tag name="KSO_WM_ASSEMBLE_CHIP_INDEX" val="6cae514ad7c34d87bba4b2e22b46bc26"/>
</p:tagLst>
</file>

<file path=ppt/tags/tag19.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2.xml><?xml version="1.0" encoding="utf-8"?>
<p:tagLst xmlns:p="http://schemas.openxmlformats.org/presentationml/2006/main">
  <p:tag name="KSO_WM_UNIT_SUBTYPE" val="w"/>
  <p:tag name="KSO_WM_TEMPLATE_CATEGORY" val="chip"/>
  <p:tag name="KSO_WM_TEMPLATE_INDEX" val="20222700"/>
  <p:tag name="KSO_WM_UNIT_TYPE" val="i"/>
  <p:tag name="KSO_WM_UNIT_INDEX" val="1"/>
  <p:tag name="KSO_WM_UNIT_ID" val="chip20222700_12*i*1"/>
  <p:tag name="KSO_WM_BEAUTIFY_FLAG" val="#wm#"/>
  <p:tag name="KSO_WM_TAG_VERSION" val="1.0"/>
  <p:tag name="KSO_WM_CHIP_GROUPID" val="62941d13db924c3ee3987eea"/>
  <p:tag name="KSO_WM_CHIP_XID" val="6294239bdb924c3ee398f91a"/>
  <p:tag name="KSO_WM_UNIT_DEC_AREA_ID" val="f166aaba3b08478b8d7dd5b2804a5a92"/>
  <p:tag name="KSO_WM_CHIP_FILLAREA_FILL_RULE" val="{&quot;fill_align&quot;:&quot;ct&quot;,&quot;fill_effect&quot;:[],&quot;fill_mode&quot;:&quot;adaptive&quot;,&quot;sacle_strategy&quot;:&quot;stretch&quot;}"/>
  <p:tag name="KSO_WM_UNIT_DEC_SUPPORTCHANGEPIC" val="0"/>
  <p:tag name="KSO_WM_UNIT_DEC_CHANGEPICRESERVED" val="1"/>
  <p:tag name="KSO_WM_ASSEMBLE_CHIP_INDEX" val="932050e0c9014d1fa4f4238156277d3d"/>
</p:tagLst>
</file>

<file path=ppt/tags/tag20.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21.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22.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22700_1*a*1"/>
  <p:tag name="KSO_WM_TEMPLATE_CATEGORY" val="custom"/>
  <p:tag name="KSO_WM_TEMPLATE_INDEX" val="20222700"/>
  <p:tag name="KSO_WM_UNIT_LAYERLEVEL" val="1"/>
  <p:tag name="KSO_WM_TAG_VERSION" val="1.0"/>
  <p:tag name="KSO_WM_BEAUTIFY_FLAG" val="#wm#"/>
  <p:tag name="KSO_WM_UNIT_DEFAULT_FONT" val="66;72;2"/>
  <p:tag name="KSO_WM_UNIT_BLOCK" val="0"/>
  <p:tag name="KSO_WM_UNIT_DEC_AREA_ID" val="0c5c327ab7554b78a495441e638e6cbb"/>
  <p:tag name="KSO_WM_CHIP_GROUPID" val="618886c004b8904ebc644f8f"/>
  <p:tag name="KSO_WM_CHIP_XID" val="618886c004b8904ebc644f8c"/>
  <p:tag name="KSO_WM_CHIP_FILLAREA_FILL_RULE" val="{&quot;fill_align&quot;:&quot;cm&quot;,&quot;fill_mode&quot;:&quot;adaptive&quot;,&quot;sacle_strategy&quot;:&quot;smart&quot;}"/>
  <p:tag name="KSO_WM_ASSEMBLE_CHIP_INDEX" val="09ba1c1f6abe49d3bca0d39d6003df08"/>
  <p:tag name="KSO_WM_UNIT_TEXT_FILL_FORE_SCHEMECOLOR_INDEX_BRIGHTNESS" val="0.15"/>
  <p:tag name="KSO_WM_UNIT_TEXT_FILL_FORE_SCHEMECOLOR_INDEX" val="13"/>
  <p:tag name="KSO_WM_UNIT_TEXT_FILL_TYPE" val="1"/>
  <p:tag name="KSO_WM_TEMPLATE_ASSEMBLE_XID" val="6295ccd5db924c3ee39c7e50"/>
  <p:tag name="KSO_WM_TEMPLATE_ASSEMBLE_GROUPID" val="62941d13db924c3ee3987eea"/>
</p:tagLst>
</file>

<file path=ppt/tags/tag23.xml><?xml version="1.0" encoding="utf-8"?>
<p:tagLst xmlns:p="http://schemas.openxmlformats.org/presentationml/2006/main">
  <p:tag name="KSO_WM_UNIT_SUBTYPE" val="a"/>
  <p:tag name="KSO_WM_UNIT_PRESET_TEXT" val="单击此处添加文本具体内容"/>
  <p:tag name="KSO_WM_UNIT_NOCLEAR" val="0"/>
  <p:tag name="KSO_WM_UNIT_VALUE" val="114"/>
  <p:tag name="KSO_WM_UNIT_HIGHLIGHT" val="0"/>
  <p:tag name="KSO_WM_UNIT_COMPATIBLE" val="0"/>
  <p:tag name="KSO_WM_UNIT_DIAGRAM_ISNUMVISUAL" val="0"/>
  <p:tag name="KSO_WM_UNIT_DIAGRAM_ISREFERUNIT" val="0"/>
  <p:tag name="KSO_WM_UNIT_TYPE" val="f"/>
  <p:tag name="KSO_WM_UNIT_INDEX" val="1"/>
  <p:tag name="KSO_WM_UNIT_ID" val="custom20222700_1*f*1"/>
  <p:tag name="KSO_WM_TEMPLATE_CATEGORY" val="custom"/>
  <p:tag name="KSO_WM_TEMPLATE_INDEX" val="20222700"/>
  <p:tag name="KSO_WM_UNIT_LAYERLEVEL" val="1"/>
  <p:tag name="KSO_WM_TAG_VERSION" val="1.0"/>
  <p:tag name="KSO_WM_BEAUTIFY_FLAG" val="#wm#"/>
  <p:tag name="KSO_WM_UNIT_DEFAULT_FONT" val="18;20;2"/>
  <p:tag name="KSO_WM_UNIT_BLOCK" val="0"/>
  <p:tag name="KSO_WM_UNIT_DEC_AREA_ID" val="b343d26e471b4f3795b14b05849f4652"/>
  <p:tag name="KSO_WM_CHIP_GROUPID" val="618886c004b8904ebc644f8f"/>
  <p:tag name="KSO_WM_CHIP_XID" val="618886c004b8904ebc644f8c"/>
  <p:tag name="KSO_WM_CHIP_FILLAREA_FILL_RULE" val="{&quot;fill_align&quot;:&quot;cm&quot;,&quot;fill_mode&quot;:&quot;adaptive&quot;,&quot;sacle_strategy&quot;:&quot;smart&quot;}"/>
  <p:tag name="KSO_WM_ASSEMBLE_CHIP_INDEX" val="09ba1c1f6abe49d3bca0d39d6003df08"/>
  <p:tag name="KSO_WM_UNIT_TEXT_FILL_FORE_SCHEMECOLOR_INDEX_BRIGHTNESS" val="0"/>
  <p:tag name="KSO_WM_UNIT_TEXT_FILL_FORE_SCHEMECOLOR_INDEX" val="5"/>
  <p:tag name="KSO_WM_UNIT_TEXT_FILL_TYPE" val="1"/>
  <p:tag name="KSO_WM_TEMPLATE_ASSEMBLE_XID" val="6295ccd5db924c3ee39c7e50"/>
  <p:tag name="KSO_WM_TEMPLATE_ASSEMBLE_GROUPID" val="62941d13db924c3ee3987eea"/>
</p:tagLst>
</file>

<file path=ppt/tags/tag24.xml><?xml version="1.0" encoding="utf-8"?>
<p:tagLst xmlns:p="http://schemas.openxmlformats.org/presentationml/2006/main">
  <p:tag name="KSO_WM_UNIT_SUBTYPE" val="v"/>
  <p:tag name="KSO_WM_TEMPLATE_CATEGORY" val="chip"/>
  <p:tag name="KSO_WM_TEMPLATE_INDEX" val="20222700"/>
  <p:tag name="KSO_WM_UNIT_TYPE" val="i"/>
  <p:tag name="KSO_WM_UNIT_INDEX" val="1"/>
  <p:tag name="KSO_WM_UNIT_ID" val="chip20222700_2*i*1"/>
  <p:tag name="KSO_WM_BEAUTIFY_FLAG" val="#wm#"/>
  <p:tag name="KSO_WM_TAG_VERSION" val="1.0"/>
  <p:tag name="KSO_WM_CHIP_GROUPID" val="62941d13db924c3ee3987eea"/>
  <p:tag name="KSO_WM_CHIP_XID" val="6294239bdb924c3ee398f8b4"/>
  <p:tag name="KSO_WM_UNIT_DEC_AREA_ID" val="715652899a0e4af890410d3b961bb7c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ce5fe64c4fd94345a284e17a7ef6b102"/>
</p:tagLst>
</file>

<file path=ppt/tags/tag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29.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3.xml><?xml version="1.0" encoding="utf-8"?>
<p:tagLst xmlns:p="http://schemas.openxmlformats.org/presentationml/2006/main">
  <p:tag name="KSO_WM_UNIT_SUBTYPE" val="w"/>
  <p:tag name="KSO_WM_TEMPLATE_CATEGORY" val="chip"/>
  <p:tag name="KSO_WM_TEMPLATE_INDEX" val="20222700"/>
  <p:tag name="KSO_WM_UNIT_TYPE" val="i"/>
  <p:tag name="KSO_WM_UNIT_INDEX" val="1"/>
  <p:tag name="KSO_WM_UNIT_ID" val="chip20222700_13*i*1"/>
  <p:tag name="KSO_WM_BEAUTIFY_FLAG" val="#wm#"/>
  <p:tag name="KSO_WM_TAG_VERSION" val="1.0"/>
  <p:tag name="KSO_WM_CHIP_GROUPID" val="62941d13db924c3ee3987eea"/>
  <p:tag name="KSO_WM_CHIP_XID" val="6294239bdb924c3ee398f925"/>
  <p:tag name="KSO_WM_UNIT_DEC_AREA_ID" val="fdde527de005437aba2eba95f81374f9"/>
  <p:tag name="KSO_WM_CHIP_FILLAREA_FILL_RULE" val="{&quot;fill_align&quot;:&quot;cb&quot;,&quot;fill_effect&quot;:[],&quot;fill_mode&quot;:&quot;adaptive&quot;,&quot;sacle_strategy&quot;:&quot;stretch&quot;}"/>
  <p:tag name="KSO_WM_UNIT_DEC_SUPPORTCHANGEPIC" val="0"/>
  <p:tag name="KSO_WM_UNIT_DEC_CHANGEPICRESERVED" val="1"/>
  <p:tag name="KSO_WM_ASSEMBLE_CHIP_INDEX" val="d5e55f7d1d2b4e0187e776d4253f7e1f"/>
</p:tagLst>
</file>

<file path=ppt/tags/tag30.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31.xml><?xml version="1.0" encoding="utf-8"?>
<p:tagLst xmlns:p="http://schemas.openxmlformats.org/presentationml/2006/main">
  <p:tag name="KSO_WM_UNIT_SUBTYPE" val="v"/>
  <p:tag name="KSO_WM_TEMPLATE_CATEGORY" val="chip"/>
  <p:tag name="KSO_WM_TEMPLATE_INDEX" val="20222700"/>
  <p:tag name="KSO_WM_UNIT_TYPE" val="i"/>
  <p:tag name="KSO_WM_UNIT_INDEX" val="1"/>
  <p:tag name="KSO_WM_UNIT_ID" val="chip20222700_2*i*1"/>
  <p:tag name="KSO_WM_BEAUTIFY_FLAG" val="#wm#"/>
  <p:tag name="KSO_WM_TAG_VERSION" val="1.0"/>
  <p:tag name="KSO_WM_CHIP_GROUPID" val="62941d13db924c3ee3987eea"/>
  <p:tag name="KSO_WM_CHIP_XID" val="6294239bdb924c3ee398f8b4"/>
  <p:tag name="KSO_WM_UNIT_DEC_AREA_ID" val="715652899a0e4af890410d3b961bb7c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ce5fe64c4fd94345a284e17a7ef6b102"/>
</p:tagLst>
</file>

<file path=ppt/tags/tag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38.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39.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4.xml><?xml version="1.0" encoding="utf-8"?>
<p:tagLst xmlns:p="http://schemas.openxmlformats.org/presentationml/2006/main">
  <p:tag name="KSO_WM_UNIT_SUBTYPE" val="u"/>
  <p:tag name="KSO_WM_TEMPLATE_CATEGORY" val="chip"/>
  <p:tag name="KSO_WM_TEMPLATE_INDEX" val="20222700"/>
  <p:tag name="KSO_WM_UNIT_TYPE" val="i"/>
  <p:tag name="KSO_WM_UNIT_INDEX" val="1"/>
  <p:tag name="KSO_WM_UNIT_ID" val="chip20222700_14*i*1"/>
  <p:tag name="KSO_WM_BEAUTIFY_FLAG" val="#wm#"/>
  <p:tag name="KSO_WM_TAG_VERSION" val="1.0"/>
  <p:tag name="KSO_WM_CHIP_GROUPID" val="62941d13db924c3ee3987eea"/>
  <p:tag name="KSO_WM_CHIP_XID" val="6294239bdb924c3ee398f962"/>
  <p:tag name="KSO_WM_UNIT_DEC_AREA_ID" val="59f2dfea69414ba18d657f09d8086ef1"/>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2e53bb2a4544407991670e6121bab4b2"/>
</p:tagLst>
</file>

<file path=ppt/tags/tag40.xml><?xml version="1.0" encoding="utf-8"?>
<p:tagLst xmlns:p="http://schemas.openxmlformats.org/presentationml/2006/main">
  <p:tag name="KSO_WM_UNIT_SUBTYPE" val="v"/>
  <p:tag name="KSO_WM_TEMPLATE_CATEGORY" val="chip"/>
  <p:tag name="KSO_WM_TEMPLATE_INDEX" val="20222700"/>
  <p:tag name="KSO_WM_UNIT_TYPE" val="i"/>
  <p:tag name="KSO_WM_UNIT_INDEX" val="1"/>
  <p:tag name="KSO_WM_UNIT_ID" val="chip20222700_4*i*1"/>
  <p:tag name="KSO_WM_BEAUTIFY_FLAG" val="#wm#"/>
  <p:tag name="KSO_WM_TAG_VERSION" val="1.0"/>
  <p:tag name="KSO_WM_CHIP_GROUPID" val="62941d13db924c3ee3987eea"/>
  <p:tag name="KSO_WM_CHIP_XID" val="6294239bdb924c3ee398f5d6"/>
  <p:tag name="KSO_WM_UNIT_DEC_AREA_ID" val="93a0658ee8054a44a8dc3fa2c6c6eb90"/>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6e683c413564de79a86560dac78cd23"/>
</p:tagLst>
</file>

<file path=ppt/tags/tag41.xml><?xml version="1.0" encoding="utf-8"?>
<p:tagLst xmlns:p="http://schemas.openxmlformats.org/presentationml/2006/main">
  <p:tag name="KSO_WM_UNIT_SUBTYPE" val="r"/>
  <p:tag name="KSO_WM_TEMPLATE_CATEGORY" val="chip"/>
  <p:tag name="KSO_WM_TEMPLATE_INDEX" val="20222700"/>
  <p:tag name="KSO_WM_UNIT_TYPE" val="i"/>
  <p:tag name="KSO_WM_UNIT_INDEX" val="1"/>
  <p:tag name="KSO_WM_UNIT_ID" val="chip20222700_5*i*1"/>
  <p:tag name="KSO_WM_BEAUTIFY_FLAG" val="#wm#"/>
  <p:tag name="KSO_WM_TAG_VERSION" val="1.0"/>
  <p:tag name="KSO_WM_CHIP_GROUPID" val="62941d13db924c3ee3987eea"/>
  <p:tag name="KSO_WM_CHIP_XID" val="6294239bdb924c3ee398f5ac"/>
  <p:tag name="KSO_WM_UNIT_DEC_AREA_ID" val="03120b5c389b404596a0c0e005b34be6"/>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42ce85d8817242fb8a8f842038b081c6"/>
</p:tagLst>
</file>

<file path=ppt/tags/tag42.xml><?xml version="1.0" encoding="utf-8"?>
<p:tagLst xmlns:p="http://schemas.openxmlformats.org/presentationml/2006/main">
  <p:tag name="KSO_WM_UNIT_SUBTYPE" val="t"/>
  <p:tag name="KSO_WM_TEMPLATE_CATEGORY" val="chip"/>
  <p:tag name="KSO_WM_TEMPLATE_INDEX" val="20222700"/>
  <p:tag name="KSO_WM_UNIT_TYPE" val="i"/>
  <p:tag name="KSO_WM_UNIT_INDEX" val="1"/>
  <p:tag name="KSO_WM_UNIT_ID" val="chip20222700_6*i*1"/>
  <p:tag name="KSO_WM_BEAUTIFY_FLAG" val="#wm#"/>
  <p:tag name="KSO_WM_TAG_VERSION" val="1.0"/>
  <p:tag name="KSO_WM_CHIP_GROUPID" val="62941d13db924c3ee3987eea"/>
  <p:tag name="KSO_WM_CHIP_XID" val="6294239bdb924c3ee398f56f"/>
  <p:tag name="KSO_WM_UNIT_DEC_AREA_ID" val="c3cc4e980b054708a42d511edea8447e"/>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5c69fe1ad14f4a50abf9ca3220ac644a"/>
</p:tagLst>
</file>

<file path=ppt/tags/tag43.xml><?xml version="1.0" encoding="utf-8"?>
<p:tagLst xmlns:p="http://schemas.openxmlformats.org/presentationml/2006/main">
  <p:tag name="KSO_WM_UNIT_SUBTYPE" val="t"/>
  <p:tag name="KSO_WM_TEMPLATE_CATEGORY" val="chip"/>
  <p:tag name="KSO_WM_TEMPLATE_INDEX" val="20222700"/>
  <p:tag name="KSO_WM_UNIT_TYPE" val="i"/>
  <p:tag name="KSO_WM_UNIT_INDEX" val="1"/>
  <p:tag name="KSO_WM_UNIT_ID" val="chip20222700_7*i*1"/>
  <p:tag name="KSO_WM_BEAUTIFY_FLAG" val="#wm#"/>
  <p:tag name="KSO_WM_TAG_VERSION" val="1.0"/>
  <p:tag name="KSO_WM_CHIP_GROUPID" val="62941d13db924c3ee3987eea"/>
  <p:tag name="KSO_WM_CHIP_XID" val="6294239bdb924c3ee398f589"/>
  <p:tag name="KSO_WM_UNIT_DEC_AREA_ID" val="a4bde050006d47b5b84a3bb5ca96c5c2"/>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e5425ae00c0447f3a37eeaf342728bb5"/>
</p:tagLst>
</file>

<file path=ppt/tags/tag44.xml><?xml version="1.0" encoding="utf-8"?>
<p:tagLst xmlns:p="http://schemas.openxmlformats.org/presentationml/2006/main">
  <p:tag name="KSO_WM_UNIT_SUBTYPE" val="r"/>
  <p:tag name="KSO_WM_TEMPLATE_CATEGORY" val="chip"/>
  <p:tag name="KSO_WM_TEMPLATE_INDEX" val="20222700"/>
  <p:tag name="KSO_WM_UNIT_TYPE" val="i"/>
  <p:tag name="KSO_WM_UNIT_INDEX" val="1"/>
  <p:tag name="KSO_WM_UNIT_ID" val="chip20222700_8*i*1"/>
  <p:tag name="KSO_WM_BEAUTIFY_FLAG" val="#wm#"/>
  <p:tag name="KSO_WM_TAG_VERSION" val="1.0"/>
  <p:tag name="KSO_WM_CHIP_GROUPID" val="62941d13db924c3ee3987eea"/>
  <p:tag name="KSO_WM_CHIP_XID" val="6294239bdb924c3ee398f5b6"/>
  <p:tag name="KSO_WM_UNIT_DEC_AREA_ID" val="520bd71792544c7980ba0e4696a9f096"/>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4924574722b94095a20e254592489453"/>
</p:tagLst>
</file>

<file path=ppt/tags/tag45.xml><?xml version="1.0" encoding="utf-8"?>
<p:tagLst xmlns:p="http://schemas.openxmlformats.org/presentationml/2006/main">
  <p:tag name="KSO_WM_UNIT_SUBTYPE" val="t"/>
  <p:tag name="KSO_WM_TEMPLATE_CATEGORY" val="chip"/>
  <p:tag name="KSO_WM_TEMPLATE_INDEX" val="20222700"/>
  <p:tag name="KSO_WM_UNIT_TYPE" val="i"/>
  <p:tag name="KSO_WM_UNIT_INDEX" val="1"/>
  <p:tag name="KSO_WM_UNIT_ID" val="chip20222700_9*i*1"/>
  <p:tag name="KSO_WM_BEAUTIFY_FLAG" val="#wm#"/>
  <p:tag name="KSO_WM_TAG_VERSION" val="1.0"/>
  <p:tag name="KSO_WM_CHIP_GROUPID" val="62941d13db924c3ee3987eea"/>
  <p:tag name="KSO_WM_CHIP_XID" val="6294239bdb924c3ee398f582"/>
  <p:tag name="KSO_WM_UNIT_DEC_AREA_ID" val="ca26e70278394f6695cfaa780b830d99"/>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a6b1af9d6d8c4adb8d6f27d210df1013"/>
</p:tagLst>
</file>

<file path=ppt/tags/tag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48.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49.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5.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50.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51.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52.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53.xml><?xml version="1.0" encoding="utf-8"?>
<p:tagLst xmlns:p="http://schemas.openxmlformats.org/presentationml/2006/main">
  <p:tag name="KSO_WM_UNIT_SUBTYPE" val="v"/>
  <p:tag name="KSO_WM_TEMPLATE_CATEGORY" val="chip"/>
  <p:tag name="KSO_WM_TEMPLATE_INDEX" val="20222700"/>
  <p:tag name="KSO_WM_UNIT_TYPE" val="i"/>
  <p:tag name="KSO_WM_UNIT_INDEX" val="1"/>
  <p:tag name="KSO_WM_UNIT_ID" val="chip20222700_2*i*1"/>
  <p:tag name="KSO_WM_BEAUTIFY_FLAG" val="#wm#"/>
  <p:tag name="KSO_WM_TAG_VERSION" val="1.0"/>
  <p:tag name="KSO_WM_CHIP_GROUPID" val="62941d13db924c3ee3987eea"/>
  <p:tag name="KSO_WM_CHIP_XID" val="6294239bdb924c3ee398f8b4"/>
  <p:tag name="KSO_WM_UNIT_DEC_AREA_ID" val="715652899a0e4af890410d3b961bb7c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ce5fe64c4fd94345a284e17a7ef6b102"/>
</p:tagLst>
</file>

<file path=ppt/tags/tag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7.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58.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59.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6.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60.xml><?xml version="1.0" encoding="utf-8"?>
<p:tagLst xmlns:p="http://schemas.openxmlformats.org/presentationml/2006/main">
  <p:tag name="KSO_WM_UNIT_SUBTYPE" val="v"/>
  <p:tag name="KSO_WM_TEMPLATE_CATEGORY" val="chip"/>
  <p:tag name="KSO_WM_TEMPLATE_INDEX" val="20222700"/>
  <p:tag name="KSO_WM_UNIT_TYPE" val="i"/>
  <p:tag name="KSO_WM_UNIT_INDEX" val="1"/>
  <p:tag name="KSO_WM_UNIT_ID" val="chip20222700_2*i*1"/>
  <p:tag name="KSO_WM_BEAUTIFY_FLAG" val="#wm#"/>
  <p:tag name="KSO_WM_TAG_VERSION" val="1.0"/>
  <p:tag name="KSO_WM_CHIP_GROUPID" val="62941d13db924c3ee3987eea"/>
  <p:tag name="KSO_WM_CHIP_XID" val="6294239bdb924c3ee398f8b4"/>
  <p:tag name="KSO_WM_UNIT_DEC_AREA_ID" val="715652899a0e4af890410d3b961bb7c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ce5fe64c4fd94345a284e17a7ef6b102"/>
</p:tagLst>
</file>

<file path=ppt/tags/tag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64.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65.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66.xml><?xml version="1.0" encoding="utf-8"?>
<p:tagLst xmlns:p="http://schemas.openxmlformats.org/presentationml/2006/main">
  <p:tag name="KSO_WM_UNIT_SUBTYPE" val="v"/>
  <p:tag name="KSO_WM_TEMPLATE_CATEGORY" val="chip"/>
  <p:tag name="KSO_WM_TEMPLATE_INDEX" val="20222700"/>
  <p:tag name="KSO_WM_UNIT_TYPE" val="i"/>
  <p:tag name="KSO_WM_UNIT_INDEX" val="1"/>
  <p:tag name="KSO_WM_UNIT_ID" val="chip20222700_2*i*1"/>
  <p:tag name="KSO_WM_BEAUTIFY_FLAG" val="#wm#"/>
  <p:tag name="KSO_WM_TAG_VERSION" val="1.0"/>
  <p:tag name="KSO_WM_CHIP_GROUPID" val="62941d13db924c3ee3987eea"/>
  <p:tag name="KSO_WM_CHIP_XID" val="6294239bdb924c3ee398f8b4"/>
  <p:tag name="KSO_WM_UNIT_DEC_AREA_ID" val="715652899a0e4af890410d3b961bb7c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ce5fe64c4fd94345a284e17a7ef6b102"/>
</p:tagLst>
</file>

<file path=ppt/tags/tag67.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68.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69.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7.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1.xml><?xml version="1.0" encoding="utf-8"?>
<p:tagLst xmlns:p="http://schemas.openxmlformats.org/presentationml/2006/main">
  <p:tag name="KSO_WM_UNIT_SUBTYPE" val="v"/>
  <p:tag name="KSO_WM_TEMPLATE_CATEGORY" val="chip"/>
  <p:tag name="KSO_WM_TEMPLATE_INDEX" val="20222700"/>
  <p:tag name="KSO_WM_UNIT_TYPE" val="i"/>
  <p:tag name="KSO_WM_UNIT_INDEX" val="1"/>
  <p:tag name="KSO_WM_UNIT_ID" val="chip20222700_19*i*1"/>
  <p:tag name="KSO_WM_BEAUTIFY_FLAG" val="#wm#"/>
  <p:tag name="KSO_WM_TAG_VERSION" val="1.0"/>
  <p:tag name="KSO_WM_CHIP_GROUPID" val="62941d13db924c3ee3987eea"/>
  <p:tag name="KSO_WM_CHIP_XID" val="6294239bdb924c3ee398f728"/>
  <p:tag name="KSO_WM_UNIT_DEC_AREA_ID" val="9a84753326dd43c9a38873cbc5368109"/>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8717a27ab62e47819e4bff2bfcaf795b"/>
</p:tagLst>
</file>

<file path=ppt/tags/tag72.xml><?xml version="1.0" encoding="utf-8"?>
<p:tagLst xmlns:p="http://schemas.openxmlformats.org/presentationml/2006/main">
  <p:tag name="KSO_WM_UNIT_SUBTYPE" val="w"/>
  <p:tag name="KSO_WM_TEMPLATE_CATEGORY" val="chip"/>
  <p:tag name="KSO_WM_TEMPLATE_INDEX" val="20222700"/>
  <p:tag name="KSO_WM_UNIT_TYPE" val="i"/>
  <p:tag name="KSO_WM_UNIT_INDEX" val="1"/>
  <p:tag name="KSO_WM_UNIT_ID" val="chip20222700_20*i*1"/>
  <p:tag name="KSO_WM_BEAUTIFY_FLAG" val="#wm#"/>
  <p:tag name="KSO_WM_TAG_VERSION" val="1.0"/>
  <p:tag name="KSO_WM_CHIP_GROUPID" val="62941d13db924c3ee3987eea"/>
  <p:tag name="KSO_WM_CHIP_XID" val="6294239bdb924c3ee398f651"/>
  <p:tag name="KSO_WM_UNIT_DEC_AREA_ID" val="74b493b1695d40d0beb0e3b904dc657b"/>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dd97020aa4eb49f0820aff4136d3afaa"/>
</p:tagLst>
</file>

<file path=ppt/tags/tag73.xml><?xml version="1.0" encoding="utf-8"?>
<p:tagLst xmlns:p="http://schemas.openxmlformats.org/presentationml/2006/main">
  <p:tag name="KSO_WM_UNIT_SUBTYPE" val="r"/>
  <p:tag name="KSO_WM_TEMPLATE_CATEGORY" val="chip"/>
  <p:tag name="KSO_WM_TEMPLATE_INDEX" val="20222700"/>
  <p:tag name="KSO_WM_UNIT_TYPE" val="i"/>
  <p:tag name="KSO_WM_UNIT_INDEX" val="1"/>
  <p:tag name="KSO_WM_UNIT_ID" val="chip20222700_21*i*1"/>
  <p:tag name="KSO_WM_BEAUTIFY_FLAG" val="#wm#"/>
  <p:tag name="KSO_WM_TAG_VERSION" val="1.0"/>
  <p:tag name="KSO_WM_CHIP_GROUPID" val="62941d13db924c3ee3987eea"/>
  <p:tag name="KSO_WM_CHIP_XID" val="6294239bdb924c3ee398f689"/>
  <p:tag name="KSO_WM_UNIT_DEC_AREA_ID" val="ac7827b1341b472c83f4beb809f79c33"/>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1a35d433a2884c38a1f2710865ed6924"/>
</p:tagLst>
</file>

<file path=ppt/tags/tag74.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75.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76.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77.xml><?xml version="1.0" encoding="utf-8"?>
<p:tagLst xmlns:p="http://schemas.openxmlformats.org/presentationml/2006/main">
  <p:tag name="KSO_WM_UNIT_ISCONTENTSTITLE" val="0"/>
  <p:tag name="KSO_WM_UNIT_ISNUMDGMTITLE" val="0"/>
  <p:tag name="KSO_WM_UNIT_PRESET_TEXT" val="THANKS"/>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22700_1*a*1"/>
  <p:tag name="KSO_WM_TEMPLATE_CATEGORY" val="custom"/>
  <p:tag name="KSO_WM_TEMPLATE_INDEX" val="20222700"/>
  <p:tag name="KSO_WM_UNIT_LAYERLEVEL" val="1"/>
  <p:tag name="KSO_WM_TAG_VERSION" val="1.0"/>
  <p:tag name="KSO_WM_BEAUTIFY_FLAG" val="#wm#"/>
  <p:tag name="KSO_WM_UNIT_DEFAULT_FONT" val="66;80;2"/>
  <p:tag name="KSO_WM_UNIT_BLOCK" val="0"/>
  <p:tag name="KSO_WM_UNIT_DEC_AREA_ID" val="ceb46ab131444d719bbfceda2bfc5634"/>
  <p:tag name="KSO_WM_CHIP_GROUPID" val="6163a87d42060bf59843e030"/>
  <p:tag name="KSO_WM_CHIP_XID" val="6163a87d42060bf59843e02e"/>
  <p:tag name="KSO_WM_CHIP_FILLAREA_FILL_RULE" val="{&quot;fill_align&quot;:&quot;cm&quot;,&quot;fill_mode&quot;:&quot;adaptive&quot;,&quot;sacle_strategy&quot;:&quot;smart&quot;}"/>
  <p:tag name="KSO_WM_ASSEMBLE_CHIP_INDEX" val="9636fbc8e4574e55953857fe7e477700"/>
  <p:tag name="KSO_WM_UNIT_TEXT_FILL_FORE_SCHEMECOLOR_INDEX_BRIGHTNESS" val="0.15"/>
  <p:tag name="KSO_WM_UNIT_TEXT_FILL_FORE_SCHEMECOLOR_INDEX" val="13"/>
  <p:tag name="KSO_WM_UNIT_TEXT_FILL_TYPE" val="1"/>
  <p:tag name="KSO_WM_TEMPLATE_ASSEMBLE_XID" val="6295ccd6db924c3ee39c7e8f"/>
  <p:tag name="KSO_WM_TEMPLATE_ASSEMBLE_GROUPID" val="62941d13db924c3ee3987eea"/>
</p:tagLst>
</file>

<file path=ppt/tags/tag78.xml><?xml version="1.0" encoding="utf-8"?>
<p:tagLst xmlns:p="http://schemas.openxmlformats.org/presentationml/2006/main">
  <p:tag name="KSO_WM_UNIT_ISCONTENTSTITLE" val="0"/>
  <p:tag name="KSO_WM_UNIT_ISNUMDGMTITLE" val="0"/>
  <p:tag name="KSO_WM_UNIT_PRESET_TEXT" val="FOR WATCHING"/>
  <p:tag name="KSO_WM_UNIT_NOCLEAR" val="0"/>
  <p:tag name="KSO_WM_UNIT_VALUE" val="14"/>
  <p:tag name="KSO_WM_UNIT_HIGHLIGHT" val="0"/>
  <p:tag name="KSO_WM_UNIT_COMPATIBLE" val="0"/>
  <p:tag name="KSO_WM_UNIT_DIAGRAM_ISNUMVISUAL" val="0"/>
  <p:tag name="KSO_WM_UNIT_DIAGRAM_ISREFERUNIT" val="0"/>
  <p:tag name="KSO_WM_UNIT_TYPE" val="b"/>
  <p:tag name="KSO_WM_UNIT_INDEX" val="1"/>
  <p:tag name="KSO_WM_UNIT_ID" val="custom20222700_1*b*1"/>
  <p:tag name="KSO_WM_TEMPLATE_CATEGORY" val="custom"/>
  <p:tag name="KSO_WM_TEMPLATE_INDEX" val="20222700"/>
  <p:tag name="KSO_WM_UNIT_LAYERLEVEL" val="1"/>
  <p:tag name="KSO_WM_TAG_VERSION" val="1.0"/>
  <p:tag name="KSO_WM_BEAUTIFY_FLAG" val="#wm#"/>
  <p:tag name="KSO_WM_UNIT_DEFAULT_FONT" val="24;32;2"/>
  <p:tag name="KSO_WM_UNIT_BLOCK" val="0"/>
  <p:tag name="KSO_WM_UNIT_DEC_AREA_ID" val="cd9f0e58cffc4f9daedddfd77d9b8677"/>
  <p:tag name="KSO_WM_CHIP_GROUPID" val="6163a87d42060bf59843e030"/>
  <p:tag name="KSO_WM_CHIP_XID" val="6163a87d42060bf59843e02e"/>
  <p:tag name="KSO_WM_CHIP_FILLAREA_FILL_RULE" val="{&quot;fill_align&quot;:&quot;cm&quot;,&quot;fill_mode&quot;:&quot;adaptive&quot;,&quot;sacle_strategy&quot;:&quot;smart&quot;}"/>
  <p:tag name="KSO_WM_ASSEMBLE_CHIP_INDEX" val="9636fbc8e4574e55953857fe7e477700"/>
  <p:tag name="KSO_WM_UNIT_TEXT_FILL_FORE_SCHEMECOLOR_INDEX_BRIGHTNESS" val="0"/>
  <p:tag name="KSO_WM_UNIT_TEXT_FILL_FORE_SCHEMECOLOR_INDEX" val="5"/>
  <p:tag name="KSO_WM_UNIT_TEXT_FILL_TYPE" val="1"/>
  <p:tag name="KSO_WM_TEMPLATE_ASSEMBLE_XID" val="6295ccd6db924c3ee39c7e8f"/>
  <p:tag name="KSO_WM_TEMPLATE_ASSEMBLE_GROUPID" val="62941d13db924c3ee3987eea"/>
</p:tagLst>
</file>

<file path=ppt/tags/tag79.xml><?xml version="1.0" encoding="utf-8"?>
<p:tagLst xmlns:p="http://schemas.openxmlformats.org/presentationml/2006/main">
  <p:tag name="KSO_WM_UNIT_SUBTYPE" val="v"/>
  <p:tag name="KSO_WM_TEMPLATE_CATEGORY" val="chip"/>
  <p:tag name="KSO_WM_TEMPLATE_INDEX" val="20222700"/>
  <p:tag name="KSO_WM_UNIT_TYPE" val="i"/>
  <p:tag name="KSO_WM_UNIT_INDEX" val="1"/>
  <p:tag name="KSO_WM_UNIT_ID" val="chip20222700_2*i*1"/>
  <p:tag name="KSO_WM_BEAUTIFY_FLAG" val="#wm#"/>
  <p:tag name="KSO_WM_TAG_VERSION" val="1.0"/>
  <p:tag name="KSO_WM_CHIP_GROUPID" val="62941d13db924c3ee3987eea"/>
  <p:tag name="KSO_WM_CHIP_XID" val="6294239bdb924c3ee398f8b4"/>
  <p:tag name="KSO_WM_UNIT_DEC_AREA_ID" val="715652899a0e4af890410d3b961bb7c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ce5fe64c4fd94345a284e17a7ef6b102"/>
  <p:tag name="KSO_WM_SLIDE_BACKGROUND_TYPE" val="general"/>
</p:tagLst>
</file>

<file path=ppt/tags/tag8.xml><?xml version="1.0" encoding="utf-8"?>
<p:tagLst xmlns:p="http://schemas.openxmlformats.org/presentationml/2006/main">
  <p:tag name="KSO_WM_UNIT_DEFAULT_FONT" val="66;74;2"/>
  <p:tag name="KSO_WM_UNIT_BLOCK" val="0"/>
  <p:tag name="KSO_WM_UNIT_DEC_AREA_ID" val="bf72f643d329472d827a459e60fb57b1"/>
  <p:tag name="KSO_WM_UNIT_ISCONTENTSTITLE" val="0"/>
  <p:tag name="KSO_WM_UNIT_ISNUMDGMTITLE" val="0"/>
  <p:tag name="KSO_WM_UNIT_PRESET_TEXT" val="可爱风节气模板"/>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22700_1*a*1"/>
  <p:tag name="KSO_WM_TEMPLATE_CATEGORY" val="custom"/>
  <p:tag name="KSO_WM_TEMPLATE_INDEX" val="20222700"/>
  <p:tag name="KSO_WM_UNIT_LAYERLEVEL" val="1"/>
  <p:tag name="KSO_WM_TAG_VERSION" val="1.0"/>
  <p:tag name="KSO_WM_BEAUTIFY_FLAG" val="#wm#"/>
  <p:tag name="KSO_WM_CHIP_GROUPID" val="624cf5358c72ca61f790a24e"/>
  <p:tag name="KSO_WM_CHIP_XID" val="624cf5358c72ca61f790a24d"/>
  <p:tag name="KSO_WM_CHIP_FILLAREA_FILL_RULE" val="{&quot;fill_align&quot;:&quot;lm&quot;,&quot;fill_mode&quot;:&quot;adaptive&quot;,&quot;sacle_strategy&quot;:&quot;smart&quot;}"/>
  <p:tag name="KSO_WM_ASSEMBLE_CHIP_INDEX" val="e499ea175c7c4bd0995ebf4c1ae0e9b1"/>
  <p:tag name="KSO_WM_UNIT_TEXT_FILL_FORE_SCHEMECOLOR_INDEX_BRIGHTNESS" val="0.15"/>
  <p:tag name="KSO_WM_UNIT_TEXT_FILL_FORE_SCHEMECOLOR_INDEX" val="13"/>
  <p:tag name="KSO_WM_UNIT_TEXT_FILL_TYPE" val="1"/>
  <p:tag name="KSO_WM_TEMPLATE_ASSEMBLE_XID" val="6295ccd6db924c3ee39c7f13"/>
  <p:tag name="KSO_WM_TEMPLATE_ASSEMBLE_GROUPID" val="62941d13db924c3ee3987eea"/>
</p:tagLst>
</file>

<file path=ppt/tags/tag80.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81.xml><?xml version="1.0" encoding="utf-8"?>
<p:tagLst xmlns:p="http://schemas.openxmlformats.org/presentationml/2006/main">
  <p:tag name="KSO_WM_SLIDE_BACKGROUND_TYPE" val="general"/>
  <p:tag name="KSO_WM_UNIT_TEXT_FILL_FORE_SCHEMECOLOR_INDEX_BRIGHTNESS" val="0.15"/>
  <p:tag name="KSO_WM_UNIT_TEXT_FILL_FORE_SCHEMECOLOR_INDEX" val="1"/>
  <p:tag name="KSO_WM_UNIT_TEXT_FILL_TYPE" val="1"/>
</p:tagLst>
</file>

<file path=ppt/tags/tag82.xml><?xml version="1.0" encoding="utf-8"?>
<p:tagLst xmlns:p="http://schemas.openxmlformats.org/presentationml/2006/main">
  <p:tag name="KSO_WM_SLIDE_BACKGROUND_TYPE" val="general"/>
  <p:tag name="KSO_WM_UNIT_TEXT_FILL_FORE_SCHEMECOLOR_INDEX_BRIGHTNESS" val="0.15"/>
  <p:tag name="KSO_WM_UNIT_TEXT_FILL_FORE_SCHEMECOLOR_INDEX" val="1"/>
  <p:tag name="KSO_WM_UNIT_TEXT_FILL_TYPE" val="1"/>
</p:tagLst>
</file>

<file path=ppt/tags/tag83.xml><?xml version="1.0" encoding="utf-8"?>
<p:tagLst xmlns:p="http://schemas.openxmlformats.org/presentationml/2006/main">
  <p:tag name="KSO_WM_SLIDE_BACKGROUND_TYPE" val="general"/>
  <p:tag name="KSO_WM_UNIT_TEXT_FILL_FORE_SCHEMECOLOR_INDEX_BRIGHTNESS" val="0.15"/>
  <p:tag name="KSO_WM_UNIT_TEXT_FILL_FORE_SCHEMECOLOR_INDEX" val="1"/>
  <p:tag name="KSO_WM_UNIT_TEXT_FILL_TYPE" val="1"/>
</p:tagLst>
</file>

<file path=ppt/tags/tag84.xml><?xml version="1.0" encoding="utf-8"?>
<p:tagLst xmlns:p="http://schemas.openxmlformats.org/presentationml/2006/main">
  <p:tag name="KSO_WM_UNIT_SUBTYPE" val="v"/>
  <p:tag name="KSO_WM_TEMPLATE_CATEGORY" val="chip"/>
  <p:tag name="KSO_WM_TEMPLATE_INDEX" val="20222700"/>
  <p:tag name="KSO_WM_UNIT_TYPE" val="i"/>
  <p:tag name="KSO_WM_UNIT_INDEX" val="1"/>
  <p:tag name="KSO_WM_UNIT_ID" val="chip20222700_2*i*1"/>
  <p:tag name="KSO_WM_BEAUTIFY_FLAG" val="#wm#"/>
  <p:tag name="KSO_WM_TAG_VERSION" val="1.0"/>
  <p:tag name="KSO_WM_CHIP_GROUPID" val="62941d13db924c3ee3987eea"/>
  <p:tag name="KSO_WM_CHIP_XID" val="6294239bdb924c3ee398f8b4"/>
  <p:tag name="KSO_WM_UNIT_DEC_AREA_ID" val="f812ca9454cc4ff6947534b626dc7af3"/>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18540090bb4d43e7a9074f428a7d33b6"/>
  <p:tag name="KSO_WM_SLIDE_BACKGROUND_TYPE" val="frame"/>
</p:tagLst>
</file>

<file path=ppt/tags/tag8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bg20220286_2*i*1"/>
  <p:tag name="KSO_WM_UNIT_LAYERLEVEL" val="1"/>
  <p:tag name="KSO_WM_TAG_VERSION" val="1.0"/>
  <p:tag name="KSO_WM_BEAUTIFY_FLAG" val="#wm#"/>
  <p:tag name="KSO_WM_UNIT_BK_DARK_LIGHT" val="2"/>
  <p:tag name="KSO_WM_UNIT_SUBTYPE" val="h"/>
  <p:tag name="KSO_WM_UNIT_TYPE" val="i"/>
  <p:tag name="KSO_WM_UNIT_INDEX" val="1"/>
  <p:tag name="KSO_WM_TEMPLATE_CATEGORY" val="bg"/>
  <p:tag name="KSO_WM_TEMPLATE_INDEX" val="20220286"/>
  <p:tag name="KSO_WM_CHIP_GROUPID" val="612f6a61c37455bdf62a9584"/>
  <p:tag name="KSO_WM_CHIP_XID" val="612f6a61c37455bdf62a9586"/>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86.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87.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88.xml><?xml version="1.0" encoding="utf-8"?>
<p:tagLst xmlns:p="http://schemas.openxmlformats.org/presentationml/2006/main">
  <p:tag name="KSO_WM_SLIDE_BACKGROUND_TYPE" val="frame"/>
  <p:tag name="KSO_WM_UNIT_TEXT_FILL_FORE_SCHEMECOLOR_INDEX_BRIGHTNESS" val="0.15"/>
  <p:tag name="KSO_WM_UNIT_TEXT_FILL_FORE_SCHEMECOLOR_INDEX" val="1"/>
  <p:tag name="KSO_WM_UNIT_TEXT_FILL_TYPE" val="1"/>
</p:tagLst>
</file>

<file path=ppt/tags/tag89.xml><?xml version="1.0" encoding="utf-8"?>
<p:tagLst xmlns:p="http://schemas.openxmlformats.org/presentationml/2006/main">
  <p:tag name="KSO_WM_SLIDE_BACKGROUND_TYPE" val="frame"/>
  <p:tag name="KSO_WM_UNIT_TEXT_FILL_FORE_SCHEMECOLOR_INDEX_BRIGHTNESS" val="0.15"/>
  <p:tag name="KSO_WM_UNIT_TEXT_FILL_FORE_SCHEMECOLOR_INDEX" val="1"/>
  <p:tag name="KSO_WM_UNIT_TEXT_FILL_TYPE" val="1"/>
</p:tagLst>
</file>

<file path=ppt/tags/tag9.xml><?xml version="1.0" encoding="utf-8"?>
<p:tagLst xmlns:p="http://schemas.openxmlformats.org/presentationml/2006/main">
  <p:tag name="KSO_WM_UNIT_DEFAULT_FONT" val="16;18;2"/>
  <p:tag name="KSO_WM_UNIT_BLOCK" val="0"/>
  <p:tag name="KSO_WM_UNIT_DEC_AREA_ID" val="e357b45f09cb4b548e6a959724c338b6"/>
  <p:tag name="KSO_WM_UNIT_SUBTYPE" val="a"/>
  <p:tag name="KSO_WM_UNIT_PRESET_TEXT" val="点击此处添加正文，文字是您思想的提炼，为了演示发布的良好效果，请言简意赅地阐述您的观点。"/>
  <p:tag name="KSO_WM_UNIT_NOCLEAR" val="0"/>
  <p:tag name="KSO_WM_UNIT_VALUE" val="68"/>
  <p:tag name="KSO_WM_UNIT_HIGHLIGHT" val="0"/>
  <p:tag name="KSO_WM_UNIT_COMPATIBLE" val="0"/>
  <p:tag name="KSO_WM_UNIT_DIAGRAM_ISNUMVISUAL" val="0"/>
  <p:tag name="KSO_WM_UNIT_DIAGRAM_ISREFERUNIT" val="0"/>
  <p:tag name="KSO_WM_UNIT_TYPE" val="f"/>
  <p:tag name="KSO_WM_UNIT_INDEX" val="1"/>
  <p:tag name="KSO_WM_UNIT_ID" val="custom20222700_1*f*1"/>
  <p:tag name="KSO_WM_TEMPLATE_CATEGORY" val="custom"/>
  <p:tag name="KSO_WM_TEMPLATE_INDEX" val="20222700"/>
  <p:tag name="KSO_WM_UNIT_LAYERLEVEL" val="1"/>
  <p:tag name="KSO_WM_TAG_VERSION" val="1.0"/>
  <p:tag name="KSO_WM_BEAUTIFY_FLAG" val="#wm#"/>
  <p:tag name="KSO_WM_CHIP_GROUPID" val="624cf5358c72ca61f790a24e"/>
  <p:tag name="KSO_WM_CHIP_XID" val="624cf5358c72ca61f790a24d"/>
  <p:tag name="KSO_WM_CHIP_FILLAREA_FILL_RULE" val="{&quot;fill_align&quot;:&quot;lm&quot;,&quot;fill_mode&quot;:&quot;adaptive&quot;,&quot;sacle_strategy&quot;:&quot;smart&quot;}"/>
  <p:tag name="KSO_WM_ASSEMBLE_CHIP_INDEX" val="e499ea175c7c4bd0995ebf4c1ae0e9b1"/>
  <p:tag name="KSO_WM_UNIT_TEXT_FILL_FORE_SCHEMECOLOR_INDEX_BRIGHTNESS" val="0.15"/>
  <p:tag name="KSO_WM_UNIT_TEXT_FILL_FORE_SCHEMECOLOR_INDEX" val="13"/>
  <p:tag name="KSO_WM_UNIT_TEXT_FILL_TYPE" val="1"/>
  <p:tag name="KSO_WM_TEMPLATE_ASSEMBLE_XID" val="6295ccd6db924c3ee39c7f13"/>
  <p:tag name="KSO_WM_TEMPLATE_ASSEMBLE_GROUPID" val="62941d13db924c3ee3987eea"/>
</p:tagLst>
</file>

<file path=ppt/tags/tag90.xml><?xml version="1.0" encoding="utf-8"?>
<p:tagLst xmlns:p="http://schemas.openxmlformats.org/presentationml/2006/main">
  <p:tag name="KSO_WM_SLIDE_BACKGROUND_TYPE" val="frame"/>
  <p:tag name="KSO_WM_UNIT_TEXT_FILL_FORE_SCHEMECOLOR_INDEX_BRIGHTNESS" val="0.15"/>
  <p:tag name="KSO_WM_UNIT_TEXT_FILL_FORE_SCHEMECOLOR_INDEX" val="1"/>
  <p:tag name="KSO_WM_UNIT_TEXT_FILL_TYPE" val="1"/>
</p:tagLst>
</file>

<file path=ppt/tags/tag91.xml><?xml version="1.0" encoding="utf-8"?>
<p:tagLst xmlns:p="http://schemas.openxmlformats.org/presentationml/2006/main">
  <p:tag name="KSO_WM_UNIT_SUBTYPE" val="v"/>
  <p:tag name="KSO_WM_TEMPLATE_CATEGORY" val="chip"/>
  <p:tag name="KSO_WM_TEMPLATE_INDEX" val="20222700"/>
  <p:tag name="KSO_WM_UNIT_TYPE" val="i"/>
  <p:tag name="KSO_WM_UNIT_INDEX" val="1"/>
  <p:tag name="KSO_WM_UNIT_ID" val="chip20222700_2*i*1"/>
  <p:tag name="KSO_WM_BEAUTIFY_FLAG" val="#wm#"/>
  <p:tag name="KSO_WM_TAG_VERSION" val="1.0"/>
  <p:tag name="KSO_WM_CHIP_GROUPID" val="62941d13db924c3ee3987eea"/>
  <p:tag name="KSO_WM_CHIP_XID" val="6294239bdb924c3ee398f8b4"/>
  <p:tag name="KSO_WM_UNIT_DEC_AREA_ID" val="88611f3d660248f787190b4b455aa4b5"/>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f3d0f48e86a4f0481fad562ccd7d306"/>
  <p:tag name="KSO_WM_SLIDE_BACKGROUND_TYPE" val="leftRight"/>
</p:tagLst>
</file>

<file path=ppt/tags/tag9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bg20220286_3*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286"/>
  <p:tag name="KSO_WM_CHIP_GROUPID" val="612f6a61c37455bdf62a9584"/>
  <p:tag name="KSO_WM_CHIP_XID" val="612f6a61c37455bdf62a9587"/>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93.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94.xml><?xml version="1.0" encoding="utf-8"?>
<p:tagLst xmlns:p="http://schemas.openxmlformats.org/presentationml/2006/main">
  <p:tag name="KSO_WM_SLIDE_BACKGROUND_TYPE" val="leftRight"/>
  <p:tag name="KSO_WM_UNIT_TEXT_FILL_FORE_SCHEMECOLOR_INDEX_BRIGHTNESS" val="0.15"/>
  <p:tag name="KSO_WM_UNIT_TEXT_FILL_FORE_SCHEMECOLOR_INDEX" val="1"/>
  <p:tag name="KSO_WM_UNIT_TEXT_FILL_TYPE" val="1"/>
</p:tagLst>
</file>

<file path=ppt/tags/tag95.xml><?xml version="1.0" encoding="utf-8"?>
<p:tagLst xmlns:p="http://schemas.openxmlformats.org/presentationml/2006/main">
  <p:tag name="KSO_WM_SLIDE_BACKGROUND_TYPE" val="leftRight"/>
  <p:tag name="KSO_WM_UNIT_TEXT_FILL_FORE_SCHEMECOLOR_INDEX_BRIGHTNESS" val="0.15"/>
  <p:tag name="KSO_WM_UNIT_TEXT_FILL_FORE_SCHEMECOLOR_INDEX" val="1"/>
  <p:tag name="KSO_WM_UNIT_TEXT_FILL_TYPE" val="1"/>
</p:tagLst>
</file>

<file path=ppt/tags/tag96.xml><?xml version="1.0" encoding="utf-8"?>
<p:tagLst xmlns:p="http://schemas.openxmlformats.org/presentationml/2006/main">
  <p:tag name="KSO_WM_SLIDE_BACKGROUND_TYPE" val="leftRight"/>
  <p:tag name="KSO_WM_UNIT_TEXT_FILL_FORE_SCHEMECOLOR_INDEX_BRIGHTNESS" val="0.15"/>
  <p:tag name="KSO_WM_UNIT_TEXT_FILL_FORE_SCHEMECOLOR_INDEX" val="1"/>
  <p:tag name="KSO_WM_UNIT_TEXT_FILL_TYPE" val="1"/>
</p:tagLst>
</file>

<file path=ppt/tags/tag97.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98.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99.xml><?xml version="1.0" encoding="utf-8"?>
<p:tagLst xmlns:p="http://schemas.openxmlformats.org/presentationml/2006/main">
  <p:tag name="KSO_WM_UNIT_SUBTYPE" val="v"/>
  <p:tag name="KSO_WM_TEMPLATE_CATEGORY" val="chip"/>
  <p:tag name="KSO_WM_TEMPLATE_INDEX" val="20222700"/>
  <p:tag name="KSO_WM_UNIT_TYPE" val="i"/>
  <p:tag name="KSO_WM_UNIT_INDEX" val="1"/>
  <p:tag name="KSO_WM_UNIT_ID" val="chip20222700_2*i*1"/>
  <p:tag name="KSO_WM_BEAUTIFY_FLAG" val="#wm#"/>
  <p:tag name="KSO_WM_TAG_VERSION" val="1.0"/>
  <p:tag name="KSO_WM_CHIP_GROUPID" val="62941d13db924c3ee3987eea"/>
  <p:tag name="KSO_WM_CHIP_XID" val="6294239bdb924c3ee398f8b4"/>
  <p:tag name="KSO_WM_UNIT_DEC_AREA_ID" val="1eab3254696c47afa6cf25157886b97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d2f86b0860c04ece838aa8f1871e00e7"/>
  <p:tag name="KSO_WM_SLIDE_BACKGROUND_TYPE" val="topBotto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主题​​">
  <a:themeElements>
    <a:clrScheme name="Adjacency">
      <a:dk1>
        <a:srgbClr val="000000"/>
      </a:dk1>
      <a:lt1>
        <a:srgbClr val="FFFFFF"/>
      </a:lt1>
      <a:dk2>
        <a:srgbClr val="F6E8CB"/>
      </a:dk2>
      <a:lt2>
        <a:srgbClr val="FBF4E4"/>
      </a:lt2>
      <a:accent1>
        <a:srgbClr val="936F20"/>
      </a:accent1>
      <a:accent2>
        <a:srgbClr val="827924"/>
      </a:accent2>
      <a:accent3>
        <a:srgbClr val="6F8130"/>
      </a:accent3>
      <a:accent4>
        <a:srgbClr val="5A8742"/>
      </a:accent4>
      <a:accent5>
        <a:srgbClr val="428D57"/>
      </a:accent5>
      <a:accent6>
        <a:srgbClr val="20916D"/>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774</Words>
  <Application>WPS 演示</Application>
  <PresentationFormat/>
  <Paragraphs>35</Paragraphs>
  <Slides>5</Slides>
  <Notes>0</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5</vt:i4>
      </vt:variant>
    </vt:vector>
  </HeadingPairs>
  <TitlesOfParts>
    <vt:vector size="27" baseType="lpstr">
      <vt:lpstr>Arial</vt:lpstr>
      <vt:lpstr>宋体</vt:lpstr>
      <vt:lpstr>Wingdings</vt:lpstr>
      <vt:lpstr>Calibri</vt:lpstr>
      <vt:lpstr>微软雅黑</vt:lpstr>
      <vt:lpstr>汉仪书宋二S</vt:lpstr>
      <vt:lpstr>汉仪细秀体简</vt:lpstr>
      <vt:lpstr>花小花巡游记</vt:lpstr>
      <vt:lpstr>思源黑体</vt:lpstr>
      <vt:lpstr>Arial Unicode MS</vt:lpstr>
      <vt:lpstr>HuaXiaoHuaXunYouJi</vt:lpstr>
      <vt:lpstr>黑体</vt:lpstr>
      <vt:lpstr>等线</vt:lpstr>
      <vt:lpstr>方正仿宋_GBK</vt:lpstr>
      <vt:lpstr>方正小标宋简体</vt:lpstr>
      <vt:lpstr>华文楷体</vt:lpstr>
      <vt:lpstr>楷体_GB2312</vt:lpstr>
      <vt:lpstr>新宋体</vt:lpstr>
      <vt:lpstr>字魂武林江湖体</vt:lpstr>
      <vt:lpstr>华文中宋</vt:lpstr>
      <vt:lpstr>Office 主题</vt:lpstr>
      <vt:lpstr>5_Office 主题​​</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四月は君の嘘</cp:lastModifiedBy>
  <cp:revision>6</cp:revision>
  <dcterms:created xsi:type="dcterms:W3CDTF">2023-10-06T06:26:00Z</dcterms:created>
  <dcterms:modified xsi:type="dcterms:W3CDTF">2024-12-09T05:01:48Z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7FF4D0D39BD0461B8170EB9C4F9D5D43_11</vt:lpwstr>
  </property>
  <property fmtid="{D5CDD505-2E9C-101B-9397-08002B2CF9AE}" pid="3" name="KSOProductBuildVer">
    <vt:lpwstr>2052-12.1.0.19302</vt:lpwstr>
  </property>
  <property fmtid="{D5CDD505-2E9C-101B-9397-08002B2CF9AE}" pid="4" name="KSOTemplateUUID">
    <vt:lpwstr>v1.0_mb_GteVZLFG/rBCTyvfOOd7rQ==</vt:lpwstr>
  </property>
</Properties>
</file>